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3">
  <p:sldMasterIdLst>
    <p:sldMasterId id="2147483648" r:id="rId1"/>
    <p:sldMasterId id="2147483649" r:id="rId2"/>
  </p:sldMasterIdLst>
  <p:notesMasterIdLst>
    <p:notesMasterId r:id="rId50"/>
  </p:notesMasterIdLst>
  <p:sldIdLst>
    <p:sldId id="261" r:id="rId3"/>
    <p:sldId id="294" r:id="rId4"/>
    <p:sldId id="369" r:id="rId5"/>
    <p:sldId id="370" r:id="rId6"/>
    <p:sldId id="371" r:id="rId7"/>
    <p:sldId id="372" r:id="rId8"/>
    <p:sldId id="373" r:id="rId9"/>
    <p:sldId id="374" r:id="rId10"/>
    <p:sldId id="377" r:id="rId11"/>
    <p:sldId id="379" r:id="rId12"/>
    <p:sldId id="383" r:id="rId13"/>
    <p:sldId id="380" r:id="rId14"/>
    <p:sldId id="381" r:id="rId15"/>
    <p:sldId id="382" r:id="rId16"/>
    <p:sldId id="384" r:id="rId17"/>
    <p:sldId id="385" r:id="rId18"/>
    <p:sldId id="378" r:id="rId19"/>
    <p:sldId id="415" r:id="rId20"/>
    <p:sldId id="386" r:id="rId21"/>
    <p:sldId id="387" r:id="rId22"/>
    <p:sldId id="389" r:id="rId23"/>
    <p:sldId id="390" r:id="rId24"/>
    <p:sldId id="391" r:id="rId25"/>
    <p:sldId id="392" r:id="rId26"/>
    <p:sldId id="393" r:id="rId27"/>
    <p:sldId id="394" r:id="rId28"/>
    <p:sldId id="395" r:id="rId29"/>
    <p:sldId id="406" r:id="rId30"/>
    <p:sldId id="407" r:id="rId31"/>
    <p:sldId id="408" r:id="rId32"/>
    <p:sldId id="409" r:id="rId33"/>
    <p:sldId id="396" r:id="rId34"/>
    <p:sldId id="397" r:id="rId35"/>
    <p:sldId id="398" r:id="rId36"/>
    <p:sldId id="399" r:id="rId37"/>
    <p:sldId id="400" r:id="rId38"/>
    <p:sldId id="401" r:id="rId39"/>
    <p:sldId id="403" r:id="rId40"/>
    <p:sldId id="402" r:id="rId41"/>
    <p:sldId id="404" r:id="rId42"/>
    <p:sldId id="410" r:id="rId43"/>
    <p:sldId id="416" r:id="rId44"/>
    <p:sldId id="411" r:id="rId45"/>
    <p:sldId id="412" r:id="rId46"/>
    <p:sldId id="413" r:id="rId47"/>
    <p:sldId id="414" r:id="rId48"/>
    <p:sldId id="262" r:id="rId49"/>
  </p:sldIdLst>
  <p:sldSz cx="9906000" cy="6858000" type="A4"/>
  <p:notesSz cx="6858000" cy="9144000"/>
  <p:defaultTextStyle>
    <a:defPPr>
      <a:defRPr lang="en-GB"/>
    </a:defPPr>
    <a:lvl1pPr algn="l" defTabSz="449263" rtl="0" eaLnBrk="0" fontAlgn="base" hangingPunct="0">
      <a:spcBef>
        <a:spcPct val="0"/>
      </a:spcBef>
      <a:spcAft>
        <a:spcPct val="0"/>
      </a:spcAft>
      <a:defRPr sz="2000"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49263" rtl="0" eaLnBrk="0" fontAlgn="base" hangingPunct="0">
      <a:spcBef>
        <a:spcPct val="0"/>
      </a:spcBef>
      <a:spcAft>
        <a:spcPct val="0"/>
      </a:spcAft>
      <a:defRPr sz="2000"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49263" rtl="0" eaLnBrk="0" fontAlgn="base" hangingPunct="0">
      <a:spcBef>
        <a:spcPct val="0"/>
      </a:spcBef>
      <a:spcAft>
        <a:spcPct val="0"/>
      </a:spcAft>
      <a:defRPr sz="2000"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sz="2000"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sz="2000"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sz="2000"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sz="2000"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édric Lenoir" initials="CL" lastIdx="3" clrIdx="0">
    <p:extLst>
      <p:ext uri="{19B8F6BF-5375-455C-9EA6-DF929625EA0E}">
        <p15:presenceInfo xmlns:p15="http://schemas.microsoft.com/office/powerpoint/2012/main" userId="S::cedric.lenoir@hes-so.ch::3ef0c3e5-2cb4-4f13-aa2f-f31ab361d4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B6C12-68BF-45DE-AE5F-F1B60BB2D1BB}" v="35" dt="2024-06-06T12:15:27.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5226" autoAdjust="0"/>
  </p:normalViewPr>
  <p:slideViewPr>
    <p:cSldViewPr>
      <p:cViewPr>
        <p:scale>
          <a:sx n="100" d="100"/>
          <a:sy n="100" d="100"/>
        </p:scale>
        <p:origin x="978" y="222"/>
      </p:cViewPr>
      <p:guideLst/>
    </p:cSldViewPr>
  </p:slideViewPr>
  <p:notesTextViewPr>
    <p:cViewPr>
      <p:scale>
        <a:sx n="3" d="2"/>
        <a:sy n="3" d="2"/>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édric Lenoir" userId="3ef0c3e5-2cb4-4f13-aa2f-f31ab361d4a7" providerId="ADAL" clId="{E02AFCB8-6906-40F3-B4CB-7CB1BBB3F952}"/>
    <pc:docChg chg="undo custSel addSld delSld modSld">
      <pc:chgData name="Cédric Lenoir" userId="3ef0c3e5-2cb4-4f13-aa2f-f31ab361d4a7" providerId="ADAL" clId="{E02AFCB8-6906-40F3-B4CB-7CB1BBB3F952}" dt="2021-03-24T13:36:03.789" v="2314" actId="20577"/>
      <pc:docMkLst>
        <pc:docMk/>
      </pc:docMkLst>
      <pc:sldChg chg="modSp mod">
        <pc:chgData name="Cédric Lenoir" userId="3ef0c3e5-2cb4-4f13-aa2f-f31ab361d4a7" providerId="ADAL" clId="{E02AFCB8-6906-40F3-B4CB-7CB1BBB3F952}" dt="2021-03-22T10:32:23.538" v="50" actId="20577"/>
        <pc:sldMkLst>
          <pc:docMk/>
          <pc:sldMk cId="3705256512" sldId="261"/>
        </pc:sldMkLst>
        <pc:spChg chg="mod">
          <ac:chgData name="Cédric Lenoir" userId="3ef0c3e5-2cb4-4f13-aa2f-f31ab361d4a7" providerId="ADAL" clId="{E02AFCB8-6906-40F3-B4CB-7CB1BBB3F952}" dt="2021-03-22T10:32:23.538" v="50" actId="20577"/>
          <ac:spMkLst>
            <pc:docMk/>
            <pc:sldMk cId="3705256512" sldId="261"/>
            <ac:spMk id="5" creationId="{5357B47A-9BA9-41C9-93C9-AA94047ABA8A}"/>
          </ac:spMkLst>
        </pc:spChg>
      </pc:sldChg>
      <pc:sldChg chg="del">
        <pc:chgData name="Cédric Lenoir" userId="3ef0c3e5-2cb4-4f13-aa2f-f31ab361d4a7" providerId="ADAL" clId="{E02AFCB8-6906-40F3-B4CB-7CB1BBB3F952}" dt="2021-03-22T10:32:34.826" v="51" actId="47"/>
        <pc:sldMkLst>
          <pc:docMk/>
          <pc:sldMk cId="646329009" sldId="345"/>
        </pc:sldMkLst>
      </pc:sldChg>
      <pc:sldChg chg="del">
        <pc:chgData name="Cédric Lenoir" userId="3ef0c3e5-2cb4-4f13-aa2f-f31ab361d4a7" providerId="ADAL" clId="{E02AFCB8-6906-40F3-B4CB-7CB1BBB3F952}" dt="2021-03-22T10:32:34.826" v="51" actId="47"/>
        <pc:sldMkLst>
          <pc:docMk/>
          <pc:sldMk cId="2521373232" sldId="346"/>
        </pc:sldMkLst>
      </pc:sldChg>
      <pc:sldChg chg="del">
        <pc:chgData name="Cédric Lenoir" userId="3ef0c3e5-2cb4-4f13-aa2f-f31ab361d4a7" providerId="ADAL" clId="{E02AFCB8-6906-40F3-B4CB-7CB1BBB3F952}" dt="2021-03-22T10:32:34.826" v="51" actId="47"/>
        <pc:sldMkLst>
          <pc:docMk/>
          <pc:sldMk cId="3409760788" sldId="347"/>
        </pc:sldMkLst>
      </pc:sldChg>
      <pc:sldChg chg="del">
        <pc:chgData name="Cédric Lenoir" userId="3ef0c3e5-2cb4-4f13-aa2f-f31ab361d4a7" providerId="ADAL" clId="{E02AFCB8-6906-40F3-B4CB-7CB1BBB3F952}" dt="2021-03-22T10:32:34.826" v="51" actId="47"/>
        <pc:sldMkLst>
          <pc:docMk/>
          <pc:sldMk cId="497852501" sldId="348"/>
        </pc:sldMkLst>
      </pc:sldChg>
      <pc:sldChg chg="del">
        <pc:chgData name="Cédric Lenoir" userId="3ef0c3e5-2cb4-4f13-aa2f-f31ab361d4a7" providerId="ADAL" clId="{E02AFCB8-6906-40F3-B4CB-7CB1BBB3F952}" dt="2021-03-22T10:32:34.826" v="51" actId="47"/>
        <pc:sldMkLst>
          <pc:docMk/>
          <pc:sldMk cId="2238326791" sldId="349"/>
        </pc:sldMkLst>
      </pc:sldChg>
      <pc:sldChg chg="del">
        <pc:chgData name="Cédric Lenoir" userId="3ef0c3e5-2cb4-4f13-aa2f-f31ab361d4a7" providerId="ADAL" clId="{E02AFCB8-6906-40F3-B4CB-7CB1BBB3F952}" dt="2021-03-22T10:32:34.826" v="51" actId="47"/>
        <pc:sldMkLst>
          <pc:docMk/>
          <pc:sldMk cId="2598359316" sldId="350"/>
        </pc:sldMkLst>
      </pc:sldChg>
      <pc:sldChg chg="del">
        <pc:chgData name="Cédric Lenoir" userId="3ef0c3e5-2cb4-4f13-aa2f-f31ab361d4a7" providerId="ADAL" clId="{E02AFCB8-6906-40F3-B4CB-7CB1BBB3F952}" dt="2021-03-22T10:32:34.826" v="51" actId="47"/>
        <pc:sldMkLst>
          <pc:docMk/>
          <pc:sldMk cId="2155640301" sldId="351"/>
        </pc:sldMkLst>
      </pc:sldChg>
      <pc:sldChg chg="del">
        <pc:chgData name="Cédric Lenoir" userId="3ef0c3e5-2cb4-4f13-aa2f-f31ab361d4a7" providerId="ADAL" clId="{E02AFCB8-6906-40F3-B4CB-7CB1BBB3F952}" dt="2021-03-22T10:32:34.826" v="51" actId="47"/>
        <pc:sldMkLst>
          <pc:docMk/>
          <pc:sldMk cId="2062361337" sldId="352"/>
        </pc:sldMkLst>
      </pc:sldChg>
      <pc:sldChg chg="del">
        <pc:chgData name="Cédric Lenoir" userId="3ef0c3e5-2cb4-4f13-aa2f-f31ab361d4a7" providerId="ADAL" clId="{E02AFCB8-6906-40F3-B4CB-7CB1BBB3F952}" dt="2021-03-22T10:32:34.826" v="51" actId="47"/>
        <pc:sldMkLst>
          <pc:docMk/>
          <pc:sldMk cId="204743151" sldId="353"/>
        </pc:sldMkLst>
      </pc:sldChg>
      <pc:sldChg chg="del">
        <pc:chgData name="Cédric Lenoir" userId="3ef0c3e5-2cb4-4f13-aa2f-f31ab361d4a7" providerId="ADAL" clId="{E02AFCB8-6906-40F3-B4CB-7CB1BBB3F952}" dt="2021-03-22T10:32:34.826" v="51" actId="47"/>
        <pc:sldMkLst>
          <pc:docMk/>
          <pc:sldMk cId="735358144" sldId="354"/>
        </pc:sldMkLst>
      </pc:sldChg>
      <pc:sldChg chg="del">
        <pc:chgData name="Cédric Lenoir" userId="3ef0c3e5-2cb4-4f13-aa2f-f31ab361d4a7" providerId="ADAL" clId="{E02AFCB8-6906-40F3-B4CB-7CB1BBB3F952}" dt="2021-03-22T10:32:34.826" v="51" actId="47"/>
        <pc:sldMkLst>
          <pc:docMk/>
          <pc:sldMk cId="353836706" sldId="355"/>
        </pc:sldMkLst>
      </pc:sldChg>
      <pc:sldChg chg="del">
        <pc:chgData name="Cédric Lenoir" userId="3ef0c3e5-2cb4-4f13-aa2f-f31ab361d4a7" providerId="ADAL" clId="{E02AFCB8-6906-40F3-B4CB-7CB1BBB3F952}" dt="2021-03-22T10:32:34.826" v="51" actId="47"/>
        <pc:sldMkLst>
          <pc:docMk/>
          <pc:sldMk cId="1480566365" sldId="356"/>
        </pc:sldMkLst>
      </pc:sldChg>
      <pc:sldChg chg="del">
        <pc:chgData name="Cédric Lenoir" userId="3ef0c3e5-2cb4-4f13-aa2f-f31ab361d4a7" providerId="ADAL" clId="{E02AFCB8-6906-40F3-B4CB-7CB1BBB3F952}" dt="2021-03-22T10:32:34.826" v="51" actId="47"/>
        <pc:sldMkLst>
          <pc:docMk/>
          <pc:sldMk cId="1365716133" sldId="357"/>
        </pc:sldMkLst>
      </pc:sldChg>
      <pc:sldChg chg="del">
        <pc:chgData name="Cédric Lenoir" userId="3ef0c3e5-2cb4-4f13-aa2f-f31ab361d4a7" providerId="ADAL" clId="{E02AFCB8-6906-40F3-B4CB-7CB1BBB3F952}" dt="2021-03-22T10:32:34.826" v="51" actId="47"/>
        <pc:sldMkLst>
          <pc:docMk/>
          <pc:sldMk cId="1750175377" sldId="358"/>
        </pc:sldMkLst>
      </pc:sldChg>
      <pc:sldChg chg="del">
        <pc:chgData name="Cédric Lenoir" userId="3ef0c3e5-2cb4-4f13-aa2f-f31ab361d4a7" providerId="ADAL" clId="{E02AFCB8-6906-40F3-B4CB-7CB1BBB3F952}" dt="2021-03-22T10:32:34.826" v="51" actId="47"/>
        <pc:sldMkLst>
          <pc:docMk/>
          <pc:sldMk cId="436019239" sldId="359"/>
        </pc:sldMkLst>
      </pc:sldChg>
      <pc:sldChg chg="del">
        <pc:chgData name="Cédric Lenoir" userId="3ef0c3e5-2cb4-4f13-aa2f-f31ab361d4a7" providerId="ADAL" clId="{E02AFCB8-6906-40F3-B4CB-7CB1BBB3F952}" dt="2021-03-22T10:32:34.826" v="51" actId="47"/>
        <pc:sldMkLst>
          <pc:docMk/>
          <pc:sldMk cId="2701851431" sldId="360"/>
        </pc:sldMkLst>
      </pc:sldChg>
      <pc:sldChg chg="del">
        <pc:chgData name="Cédric Lenoir" userId="3ef0c3e5-2cb4-4f13-aa2f-f31ab361d4a7" providerId="ADAL" clId="{E02AFCB8-6906-40F3-B4CB-7CB1BBB3F952}" dt="2021-03-22T10:32:34.826" v="51" actId="47"/>
        <pc:sldMkLst>
          <pc:docMk/>
          <pc:sldMk cId="3457195558" sldId="361"/>
        </pc:sldMkLst>
      </pc:sldChg>
      <pc:sldChg chg="del">
        <pc:chgData name="Cédric Lenoir" userId="3ef0c3e5-2cb4-4f13-aa2f-f31ab361d4a7" providerId="ADAL" clId="{E02AFCB8-6906-40F3-B4CB-7CB1BBB3F952}" dt="2021-03-22T10:32:34.826" v="51" actId="47"/>
        <pc:sldMkLst>
          <pc:docMk/>
          <pc:sldMk cId="3610353897" sldId="362"/>
        </pc:sldMkLst>
      </pc:sldChg>
      <pc:sldChg chg="del">
        <pc:chgData name="Cédric Lenoir" userId="3ef0c3e5-2cb4-4f13-aa2f-f31ab361d4a7" providerId="ADAL" clId="{E02AFCB8-6906-40F3-B4CB-7CB1BBB3F952}" dt="2021-03-22T10:32:34.826" v="51" actId="47"/>
        <pc:sldMkLst>
          <pc:docMk/>
          <pc:sldMk cId="357257282" sldId="363"/>
        </pc:sldMkLst>
      </pc:sldChg>
      <pc:sldChg chg="del">
        <pc:chgData name="Cédric Lenoir" userId="3ef0c3e5-2cb4-4f13-aa2f-f31ab361d4a7" providerId="ADAL" clId="{E02AFCB8-6906-40F3-B4CB-7CB1BBB3F952}" dt="2021-03-22T10:32:34.826" v="51" actId="47"/>
        <pc:sldMkLst>
          <pc:docMk/>
          <pc:sldMk cId="1161384609" sldId="364"/>
        </pc:sldMkLst>
      </pc:sldChg>
      <pc:sldChg chg="del">
        <pc:chgData name="Cédric Lenoir" userId="3ef0c3e5-2cb4-4f13-aa2f-f31ab361d4a7" providerId="ADAL" clId="{E02AFCB8-6906-40F3-B4CB-7CB1BBB3F952}" dt="2021-03-22T10:32:34.826" v="51" actId="47"/>
        <pc:sldMkLst>
          <pc:docMk/>
          <pc:sldMk cId="290967784" sldId="365"/>
        </pc:sldMkLst>
      </pc:sldChg>
      <pc:sldChg chg="del">
        <pc:chgData name="Cédric Lenoir" userId="3ef0c3e5-2cb4-4f13-aa2f-f31ab361d4a7" providerId="ADAL" clId="{E02AFCB8-6906-40F3-B4CB-7CB1BBB3F952}" dt="2021-03-22T10:32:34.826" v="51" actId="47"/>
        <pc:sldMkLst>
          <pc:docMk/>
          <pc:sldMk cId="3166346966" sldId="366"/>
        </pc:sldMkLst>
      </pc:sldChg>
      <pc:sldChg chg="del">
        <pc:chgData name="Cédric Lenoir" userId="3ef0c3e5-2cb4-4f13-aa2f-f31ab361d4a7" providerId="ADAL" clId="{E02AFCB8-6906-40F3-B4CB-7CB1BBB3F952}" dt="2021-03-22T10:32:34.826" v="51" actId="47"/>
        <pc:sldMkLst>
          <pc:docMk/>
          <pc:sldMk cId="102315625" sldId="367"/>
        </pc:sldMkLst>
      </pc:sldChg>
      <pc:sldChg chg="del">
        <pc:chgData name="Cédric Lenoir" userId="3ef0c3e5-2cb4-4f13-aa2f-f31ab361d4a7" providerId="ADAL" clId="{E02AFCB8-6906-40F3-B4CB-7CB1BBB3F952}" dt="2021-03-22T10:32:34.826" v="51" actId="47"/>
        <pc:sldMkLst>
          <pc:docMk/>
          <pc:sldMk cId="1754306388" sldId="368"/>
        </pc:sldMkLst>
      </pc:sldChg>
      <pc:sldChg chg="addSp delSp modSp mod modClrScheme chgLayout">
        <pc:chgData name="Cédric Lenoir" userId="3ef0c3e5-2cb4-4f13-aa2f-f31ab361d4a7" providerId="ADAL" clId="{E02AFCB8-6906-40F3-B4CB-7CB1BBB3F952}" dt="2021-03-22T10:39:45.935" v="84"/>
        <pc:sldMkLst>
          <pc:docMk/>
          <pc:sldMk cId="1303227828" sldId="369"/>
        </pc:sldMkLst>
        <pc:spChg chg="mod ord">
          <ac:chgData name="Cédric Lenoir" userId="3ef0c3e5-2cb4-4f13-aa2f-f31ab361d4a7" providerId="ADAL" clId="{E02AFCB8-6906-40F3-B4CB-7CB1BBB3F952}" dt="2021-03-22T10:37:44.955" v="69" actId="700"/>
          <ac:spMkLst>
            <pc:docMk/>
            <pc:sldMk cId="1303227828" sldId="369"/>
            <ac:spMk id="2" creationId="{53450260-C8CB-4A94-8EEE-89FC4626D94D}"/>
          </ac:spMkLst>
        </pc:spChg>
        <pc:spChg chg="del mod ord">
          <ac:chgData name="Cédric Lenoir" userId="3ef0c3e5-2cb4-4f13-aa2f-f31ab361d4a7" providerId="ADAL" clId="{E02AFCB8-6906-40F3-B4CB-7CB1BBB3F952}" dt="2021-03-22T10:37:21.461" v="66" actId="700"/>
          <ac:spMkLst>
            <pc:docMk/>
            <pc:sldMk cId="1303227828" sldId="369"/>
            <ac:spMk id="3" creationId="{5B68ACB7-53BD-4744-B3B3-7734B3CE61C3}"/>
          </ac:spMkLst>
        </pc:spChg>
        <pc:spChg chg="add del mod ord">
          <ac:chgData name="Cédric Lenoir" userId="3ef0c3e5-2cb4-4f13-aa2f-f31ab361d4a7" providerId="ADAL" clId="{E02AFCB8-6906-40F3-B4CB-7CB1BBB3F952}" dt="2021-03-22T10:37:44.955" v="69" actId="700"/>
          <ac:spMkLst>
            <pc:docMk/>
            <pc:sldMk cId="1303227828" sldId="369"/>
            <ac:spMk id="4" creationId="{0ECED341-5582-4405-8254-EE702013BA56}"/>
          </ac:spMkLst>
        </pc:spChg>
        <pc:spChg chg="add del mod ord">
          <ac:chgData name="Cédric Lenoir" userId="3ef0c3e5-2cb4-4f13-aa2f-f31ab361d4a7" providerId="ADAL" clId="{E02AFCB8-6906-40F3-B4CB-7CB1BBB3F952}" dt="2021-03-22T10:37:44.955" v="69" actId="700"/>
          <ac:spMkLst>
            <pc:docMk/>
            <pc:sldMk cId="1303227828" sldId="369"/>
            <ac:spMk id="5" creationId="{8B36B487-3C25-4D27-AC42-AC5CDD81DA39}"/>
          </ac:spMkLst>
        </pc:spChg>
        <pc:spChg chg="add mod ord">
          <ac:chgData name="Cédric Lenoir" userId="3ef0c3e5-2cb4-4f13-aa2f-f31ab361d4a7" providerId="ADAL" clId="{E02AFCB8-6906-40F3-B4CB-7CB1BBB3F952}" dt="2021-03-22T10:39:34.146" v="81" actId="404"/>
          <ac:spMkLst>
            <pc:docMk/>
            <pc:sldMk cId="1303227828" sldId="369"/>
            <ac:spMk id="7" creationId="{52CF9F3F-8BB7-43BE-BC7E-E72F1826C5FE}"/>
          </ac:spMkLst>
        </pc:spChg>
        <pc:spChg chg="add del mod ord">
          <ac:chgData name="Cédric Lenoir" userId="3ef0c3e5-2cb4-4f13-aa2f-f31ab361d4a7" providerId="ADAL" clId="{E02AFCB8-6906-40F3-B4CB-7CB1BBB3F952}" dt="2021-03-22T10:37:46.972" v="70"/>
          <ac:spMkLst>
            <pc:docMk/>
            <pc:sldMk cId="1303227828" sldId="369"/>
            <ac:spMk id="8" creationId="{2939CA1E-BB91-48C3-B336-254D445CE4AA}"/>
          </ac:spMkLst>
        </pc:spChg>
        <pc:spChg chg="add mod ord">
          <ac:chgData name="Cédric Lenoir" userId="3ef0c3e5-2cb4-4f13-aa2f-f31ab361d4a7" providerId="ADAL" clId="{E02AFCB8-6906-40F3-B4CB-7CB1BBB3F952}" dt="2021-03-22T10:39:38.410" v="83" actId="404"/>
          <ac:spMkLst>
            <pc:docMk/>
            <pc:sldMk cId="1303227828" sldId="369"/>
            <ac:spMk id="9" creationId="{8CBF385E-9992-4312-8793-DDBCCDFA6A53}"/>
          </ac:spMkLst>
        </pc:spChg>
        <pc:spChg chg="add del mod ord">
          <ac:chgData name="Cédric Lenoir" userId="3ef0c3e5-2cb4-4f13-aa2f-f31ab361d4a7" providerId="ADAL" clId="{E02AFCB8-6906-40F3-B4CB-7CB1BBB3F952}" dt="2021-03-22T10:39:45.935" v="84"/>
          <ac:spMkLst>
            <pc:docMk/>
            <pc:sldMk cId="1303227828" sldId="369"/>
            <ac:spMk id="10" creationId="{50295FC8-5117-44C2-9AA2-1B4B7D30D5D9}"/>
          </ac:spMkLst>
        </pc:spChg>
        <pc:picChg chg="add del mod">
          <ac:chgData name="Cédric Lenoir" userId="3ef0c3e5-2cb4-4f13-aa2f-f31ab361d4a7" providerId="ADAL" clId="{E02AFCB8-6906-40F3-B4CB-7CB1BBB3F952}" dt="2021-03-22T10:37:39.285" v="68"/>
          <ac:picMkLst>
            <pc:docMk/>
            <pc:sldMk cId="1303227828" sldId="369"/>
            <ac:picMk id="6" creationId="{4961F9A3-3F1B-4D89-B079-4ABD9810AD53}"/>
          </ac:picMkLst>
        </pc:picChg>
        <pc:picChg chg="add mod">
          <ac:chgData name="Cédric Lenoir" userId="3ef0c3e5-2cb4-4f13-aa2f-f31ab361d4a7" providerId="ADAL" clId="{E02AFCB8-6906-40F3-B4CB-7CB1BBB3F952}" dt="2021-03-22T10:37:46.972" v="70"/>
          <ac:picMkLst>
            <pc:docMk/>
            <pc:sldMk cId="1303227828" sldId="369"/>
            <ac:picMk id="11" creationId="{9EB6AAEE-8D62-44B8-9EBD-A64237F77DAA}"/>
          </ac:picMkLst>
        </pc:picChg>
        <pc:picChg chg="add mod">
          <ac:chgData name="Cédric Lenoir" userId="3ef0c3e5-2cb4-4f13-aa2f-f31ab361d4a7" providerId="ADAL" clId="{E02AFCB8-6906-40F3-B4CB-7CB1BBB3F952}" dt="2021-03-22T10:39:45.935" v="84"/>
          <ac:picMkLst>
            <pc:docMk/>
            <pc:sldMk cId="1303227828" sldId="369"/>
            <ac:picMk id="12" creationId="{3F080ACD-371D-4F26-9898-24096BB0C364}"/>
          </ac:picMkLst>
        </pc:picChg>
      </pc:sldChg>
      <pc:sldChg chg="addSp delSp modSp new mod modClrScheme chgLayout">
        <pc:chgData name="Cédric Lenoir" userId="3ef0c3e5-2cb4-4f13-aa2f-f31ab361d4a7" providerId="ADAL" clId="{E02AFCB8-6906-40F3-B4CB-7CB1BBB3F952}" dt="2021-03-22T15:12:51.065" v="252" actId="20577"/>
        <pc:sldMkLst>
          <pc:docMk/>
          <pc:sldMk cId="3451295589" sldId="370"/>
        </pc:sldMkLst>
        <pc:spChg chg="del mod ord">
          <ac:chgData name="Cédric Lenoir" userId="3ef0c3e5-2cb4-4f13-aa2f-f31ab361d4a7" providerId="ADAL" clId="{E02AFCB8-6906-40F3-B4CB-7CB1BBB3F952}" dt="2021-03-22T10:43:42.985" v="86" actId="700"/>
          <ac:spMkLst>
            <pc:docMk/>
            <pc:sldMk cId="3451295589" sldId="370"/>
            <ac:spMk id="2" creationId="{C6CDE0C9-1406-45E2-B70E-CCF68CBD1B99}"/>
          </ac:spMkLst>
        </pc:spChg>
        <pc:spChg chg="del">
          <ac:chgData name="Cédric Lenoir" userId="3ef0c3e5-2cb4-4f13-aa2f-f31ab361d4a7" providerId="ADAL" clId="{E02AFCB8-6906-40F3-B4CB-7CB1BBB3F952}" dt="2021-03-22T10:43:42.985" v="86" actId="700"/>
          <ac:spMkLst>
            <pc:docMk/>
            <pc:sldMk cId="3451295589" sldId="370"/>
            <ac:spMk id="3" creationId="{D3C92087-5350-445B-A616-F0DCD46BA532}"/>
          </ac:spMkLst>
        </pc:spChg>
        <pc:spChg chg="del mod ord">
          <ac:chgData name="Cédric Lenoir" userId="3ef0c3e5-2cb4-4f13-aa2f-f31ab361d4a7" providerId="ADAL" clId="{E02AFCB8-6906-40F3-B4CB-7CB1BBB3F952}" dt="2021-03-22T10:43:42.985" v="86" actId="700"/>
          <ac:spMkLst>
            <pc:docMk/>
            <pc:sldMk cId="3451295589" sldId="370"/>
            <ac:spMk id="4" creationId="{416F25CC-DB7E-492D-BE88-9F78C03337A0}"/>
          </ac:spMkLst>
        </pc:spChg>
        <pc:spChg chg="del">
          <ac:chgData name="Cédric Lenoir" userId="3ef0c3e5-2cb4-4f13-aa2f-f31ab361d4a7" providerId="ADAL" clId="{E02AFCB8-6906-40F3-B4CB-7CB1BBB3F952}" dt="2021-03-22T10:43:42.985" v="86" actId="700"/>
          <ac:spMkLst>
            <pc:docMk/>
            <pc:sldMk cId="3451295589" sldId="370"/>
            <ac:spMk id="5" creationId="{865C0408-E65F-484C-B9F7-5621A59649F4}"/>
          </ac:spMkLst>
        </pc:spChg>
        <pc:spChg chg="del">
          <ac:chgData name="Cédric Lenoir" userId="3ef0c3e5-2cb4-4f13-aa2f-f31ab361d4a7" providerId="ADAL" clId="{E02AFCB8-6906-40F3-B4CB-7CB1BBB3F952}" dt="2021-03-22T10:43:42.985" v="86" actId="700"/>
          <ac:spMkLst>
            <pc:docMk/>
            <pc:sldMk cId="3451295589" sldId="370"/>
            <ac:spMk id="6" creationId="{8BAAAD7F-1F20-44CD-A0D1-45153846128F}"/>
          </ac:spMkLst>
        </pc:spChg>
        <pc:spChg chg="add mod ord">
          <ac:chgData name="Cédric Lenoir" userId="3ef0c3e5-2cb4-4f13-aa2f-f31ab361d4a7" providerId="ADAL" clId="{E02AFCB8-6906-40F3-B4CB-7CB1BBB3F952}" dt="2021-03-22T15:12:51.065" v="252" actId="20577"/>
          <ac:spMkLst>
            <pc:docMk/>
            <pc:sldMk cId="3451295589" sldId="370"/>
            <ac:spMk id="7" creationId="{A8F02DF8-32C6-48E3-9386-6FD10614DECC}"/>
          </ac:spMkLst>
        </pc:spChg>
        <pc:spChg chg="add mod ord">
          <ac:chgData name="Cédric Lenoir" userId="3ef0c3e5-2cb4-4f13-aa2f-f31ab361d4a7" providerId="ADAL" clId="{E02AFCB8-6906-40F3-B4CB-7CB1BBB3F952}" dt="2021-03-22T11:02:58.282" v="214" actId="113"/>
          <ac:spMkLst>
            <pc:docMk/>
            <pc:sldMk cId="3451295589" sldId="370"/>
            <ac:spMk id="8" creationId="{B0ED2043-3DF9-41BB-9890-B94E0599CD76}"/>
          </ac:spMkLst>
        </pc:spChg>
        <pc:picChg chg="add mod">
          <ac:chgData name="Cédric Lenoir" userId="3ef0c3e5-2cb4-4f13-aa2f-f31ab361d4a7" providerId="ADAL" clId="{E02AFCB8-6906-40F3-B4CB-7CB1BBB3F952}" dt="2021-03-22T10:52:01.705" v="106" actId="1076"/>
          <ac:picMkLst>
            <pc:docMk/>
            <pc:sldMk cId="3451295589" sldId="370"/>
            <ac:picMk id="10" creationId="{37A86FD9-2965-4C21-ADDD-6AD13C6CB8BB}"/>
          </ac:picMkLst>
        </pc:picChg>
        <pc:picChg chg="add mod">
          <ac:chgData name="Cédric Lenoir" userId="3ef0c3e5-2cb4-4f13-aa2f-f31ab361d4a7" providerId="ADAL" clId="{E02AFCB8-6906-40F3-B4CB-7CB1BBB3F952}" dt="2021-03-22T10:51:58.051" v="105" actId="14100"/>
          <ac:picMkLst>
            <pc:docMk/>
            <pc:sldMk cId="3451295589" sldId="370"/>
            <ac:picMk id="12" creationId="{206472D3-EF2B-4987-97AB-C3C68EAC8807}"/>
          </ac:picMkLst>
        </pc:picChg>
        <pc:picChg chg="add mod">
          <ac:chgData name="Cédric Lenoir" userId="3ef0c3e5-2cb4-4f13-aa2f-f31ab361d4a7" providerId="ADAL" clId="{E02AFCB8-6906-40F3-B4CB-7CB1BBB3F952}" dt="2021-03-22T11:01:30.762" v="213" actId="14100"/>
          <ac:picMkLst>
            <pc:docMk/>
            <pc:sldMk cId="3451295589" sldId="370"/>
            <ac:picMk id="14" creationId="{BB41F77C-5DCC-4D80-839B-7DD319763411}"/>
          </ac:picMkLst>
        </pc:picChg>
      </pc:sldChg>
      <pc:sldChg chg="del">
        <pc:chgData name="Cédric Lenoir" userId="3ef0c3e5-2cb4-4f13-aa2f-f31ab361d4a7" providerId="ADAL" clId="{E02AFCB8-6906-40F3-B4CB-7CB1BBB3F952}" dt="2021-03-22T10:32:34.826" v="51" actId="47"/>
        <pc:sldMkLst>
          <pc:docMk/>
          <pc:sldMk cId="3814178685" sldId="370"/>
        </pc:sldMkLst>
      </pc:sldChg>
      <pc:sldChg chg="modSp new mod">
        <pc:chgData name="Cédric Lenoir" userId="3ef0c3e5-2cb4-4f13-aa2f-f31ab361d4a7" providerId="ADAL" clId="{E02AFCB8-6906-40F3-B4CB-7CB1BBB3F952}" dt="2021-03-22T15:14:05.106" v="261" actId="113"/>
        <pc:sldMkLst>
          <pc:docMk/>
          <pc:sldMk cId="2982051508" sldId="371"/>
        </pc:sldMkLst>
        <pc:spChg chg="mod">
          <ac:chgData name="Cédric Lenoir" userId="3ef0c3e5-2cb4-4f13-aa2f-f31ab361d4a7" providerId="ADAL" clId="{E02AFCB8-6906-40F3-B4CB-7CB1BBB3F952}" dt="2021-03-22T15:13:39.424" v="257" actId="108"/>
          <ac:spMkLst>
            <pc:docMk/>
            <pc:sldMk cId="2982051508" sldId="371"/>
            <ac:spMk id="2" creationId="{B5407AD7-9C6B-4C92-8135-B58B6185FF0C}"/>
          </ac:spMkLst>
        </pc:spChg>
        <pc:spChg chg="mod">
          <ac:chgData name="Cédric Lenoir" userId="3ef0c3e5-2cb4-4f13-aa2f-f31ab361d4a7" providerId="ADAL" clId="{E02AFCB8-6906-40F3-B4CB-7CB1BBB3F952}" dt="2021-03-22T15:14:05.106" v="261" actId="113"/>
          <ac:spMkLst>
            <pc:docMk/>
            <pc:sldMk cId="2982051508" sldId="371"/>
            <ac:spMk id="3" creationId="{286F243F-66DE-4451-A1D7-041E149A45A3}"/>
          </ac:spMkLst>
        </pc:spChg>
      </pc:sldChg>
      <pc:sldChg chg="del">
        <pc:chgData name="Cédric Lenoir" userId="3ef0c3e5-2cb4-4f13-aa2f-f31ab361d4a7" providerId="ADAL" clId="{E02AFCB8-6906-40F3-B4CB-7CB1BBB3F952}" dt="2021-03-22T10:32:34.826" v="51" actId="47"/>
        <pc:sldMkLst>
          <pc:docMk/>
          <pc:sldMk cId="4176764213" sldId="371"/>
        </pc:sldMkLst>
      </pc:sldChg>
      <pc:sldChg chg="del">
        <pc:chgData name="Cédric Lenoir" userId="3ef0c3e5-2cb4-4f13-aa2f-f31ab361d4a7" providerId="ADAL" clId="{E02AFCB8-6906-40F3-B4CB-7CB1BBB3F952}" dt="2021-03-22T10:32:34.826" v="51" actId="47"/>
        <pc:sldMkLst>
          <pc:docMk/>
          <pc:sldMk cId="498021677" sldId="372"/>
        </pc:sldMkLst>
      </pc:sldChg>
      <pc:sldChg chg="addSp delSp modSp new mod modClrScheme chgLayout">
        <pc:chgData name="Cédric Lenoir" userId="3ef0c3e5-2cb4-4f13-aa2f-f31ab361d4a7" providerId="ADAL" clId="{E02AFCB8-6906-40F3-B4CB-7CB1BBB3F952}" dt="2021-03-22T15:18:24.473" v="299" actId="14100"/>
        <pc:sldMkLst>
          <pc:docMk/>
          <pc:sldMk cId="3624192483" sldId="372"/>
        </pc:sldMkLst>
        <pc:spChg chg="del mod ord">
          <ac:chgData name="Cédric Lenoir" userId="3ef0c3e5-2cb4-4f13-aa2f-f31ab361d4a7" providerId="ADAL" clId="{E02AFCB8-6906-40F3-B4CB-7CB1BBB3F952}" dt="2021-03-22T15:14:31.077" v="263" actId="700"/>
          <ac:spMkLst>
            <pc:docMk/>
            <pc:sldMk cId="3624192483" sldId="372"/>
            <ac:spMk id="2" creationId="{E0D8AFD1-7188-4F53-A84F-9B008F8D0513}"/>
          </ac:spMkLst>
        </pc:spChg>
        <pc:spChg chg="del mod ord">
          <ac:chgData name="Cédric Lenoir" userId="3ef0c3e5-2cb4-4f13-aa2f-f31ab361d4a7" providerId="ADAL" clId="{E02AFCB8-6906-40F3-B4CB-7CB1BBB3F952}" dt="2021-03-22T15:14:31.077" v="263" actId="700"/>
          <ac:spMkLst>
            <pc:docMk/>
            <pc:sldMk cId="3624192483" sldId="372"/>
            <ac:spMk id="3" creationId="{6DD11725-280C-4D95-8F00-1314D72E1DF0}"/>
          </ac:spMkLst>
        </pc:spChg>
        <pc:spChg chg="add del mod ord">
          <ac:chgData name="Cédric Lenoir" userId="3ef0c3e5-2cb4-4f13-aa2f-f31ab361d4a7" providerId="ADAL" clId="{E02AFCB8-6906-40F3-B4CB-7CB1BBB3F952}" dt="2021-03-22T15:16:08.572" v="267" actId="700"/>
          <ac:spMkLst>
            <pc:docMk/>
            <pc:sldMk cId="3624192483" sldId="372"/>
            <ac:spMk id="4" creationId="{1A0EF927-D30F-4F02-A7AE-6DB01B13F7AB}"/>
          </ac:spMkLst>
        </pc:spChg>
        <pc:spChg chg="add mod ord">
          <ac:chgData name="Cédric Lenoir" userId="3ef0c3e5-2cb4-4f13-aa2f-f31ab361d4a7" providerId="ADAL" clId="{E02AFCB8-6906-40F3-B4CB-7CB1BBB3F952}" dt="2021-03-22T15:18:02.762" v="292" actId="26606"/>
          <ac:spMkLst>
            <pc:docMk/>
            <pc:sldMk cId="3624192483" sldId="372"/>
            <ac:spMk id="5" creationId="{4655D3BA-914E-40ED-BA09-CD54FD4D985D}"/>
          </ac:spMkLst>
        </pc:spChg>
        <pc:spChg chg="add del mod ord">
          <ac:chgData name="Cédric Lenoir" userId="3ef0c3e5-2cb4-4f13-aa2f-f31ab361d4a7" providerId="ADAL" clId="{E02AFCB8-6906-40F3-B4CB-7CB1BBB3F952}" dt="2021-03-22T15:16:25.365" v="270" actId="700"/>
          <ac:spMkLst>
            <pc:docMk/>
            <pc:sldMk cId="3624192483" sldId="372"/>
            <ac:spMk id="7" creationId="{692BFADF-3ABA-4DAE-89DE-E55B7750C818}"/>
          </ac:spMkLst>
        </pc:spChg>
        <pc:spChg chg="add del mod ord">
          <ac:chgData name="Cédric Lenoir" userId="3ef0c3e5-2cb4-4f13-aa2f-f31ab361d4a7" providerId="ADAL" clId="{E02AFCB8-6906-40F3-B4CB-7CB1BBB3F952}" dt="2021-03-22T15:16:36.811" v="271" actId="700"/>
          <ac:spMkLst>
            <pc:docMk/>
            <pc:sldMk cId="3624192483" sldId="372"/>
            <ac:spMk id="8" creationId="{E736AAAA-02E3-4E38-BDD2-56D5078EE620}"/>
          </ac:spMkLst>
        </pc:spChg>
        <pc:spChg chg="add del mod ord">
          <ac:chgData name="Cédric Lenoir" userId="3ef0c3e5-2cb4-4f13-aa2f-f31ab361d4a7" providerId="ADAL" clId="{E02AFCB8-6906-40F3-B4CB-7CB1BBB3F952}" dt="2021-03-22T15:16:36.811" v="271" actId="700"/>
          <ac:spMkLst>
            <pc:docMk/>
            <pc:sldMk cId="3624192483" sldId="372"/>
            <ac:spMk id="9" creationId="{7723252E-486A-4CF4-8457-F62896A0D382}"/>
          </ac:spMkLst>
        </pc:spChg>
        <pc:spChg chg="add mod ord">
          <ac:chgData name="Cédric Lenoir" userId="3ef0c3e5-2cb4-4f13-aa2f-f31ab361d4a7" providerId="ADAL" clId="{E02AFCB8-6906-40F3-B4CB-7CB1BBB3F952}" dt="2021-03-22T15:18:02.762" v="292" actId="26606"/>
          <ac:spMkLst>
            <pc:docMk/>
            <pc:sldMk cId="3624192483" sldId="372"/>
            <ac:spMk id="10" creationId="{2708791F-DD2E-4B3C-ABA0-5D814248478E}"/>
          </ac:spMkLst>
        </pc:spChg>
        <pc:spChg chg="add del mod ord">
          <ac:chgData name="Cédric Lenoir" userId="3ef0c3e5-2cb4-4f13-aa2f-f31ab361d4a7" providerId="ADAL" clId="{E02AFCB8-6906-40F3-B4CB-7CB1BBB3F952}" dt="2021-03-22T15:18:03.464" v="293"/>
          <ac:spMkLst>
            <pc:docMk/>
            <pc:sldMk cId="3624192483" sldId="372"/>
            <ac:spMk id="11" creationId="{76F1DF1B-A823-411C-8753-3F576F66CA4D}"/>
          </ac:spMkLst>
        </pc:spChg>
        <pc:picChg chg="add del">
          <ac:chgData name="Cédric Lenoir" userId="3ef0c3e5-2cb4-4f13-aa2f-f31ab361d4a7" providerId="ADAL" clId="{E02AFCB8-6906-40F3-B4CB-7CB1BBB3F952}" dt="2021-03-22T15:15:54.713" v="266"/>
          <ac:picMkLst>
            <pc:docMk/>
            <pc:sldMk cId="3624192483" sldId="372"/>
            <ac:picMk id="6" creationId="{5B43D373-9AA0-4E78-B6AA-359BE65D5F90}"/>
          </ac:picMkLst>
        </pc:picChg>
        <pc:picChg chg="add del mod">
          <ac:chgData name="Cédric Lenoir" userId="3ef0c3e5-2cb4-4f13-aa2f-f31ab361d4a7" providerId="ADAL" clId="{E02AFCB8-6906-40F3-B4CB-7CB1BBB3F952}" dt="2021-03-22T15:17:23.512" v="279"/>
          <ac:picMkLst>
            <pc:docMk/>
            <pc:sldMk cId="3624192483" sldId="372"/>
            <ac:picMk id="12" creationId="{85833B49-0076-4E48-A6FA-F4A45876A8F5}"/>
          </ac:picMkLst>
        </pc:picChg>
        <pc:picChg chg="add mod">
          <ac:chgData name="Cédric Lenoir" userId="3ef0c3e5-2cb4-4f13-aa2f-f31ab361d4a7" providerId="ADAL" clId="{E02AFCB8-6906-40F3-B4CB-7CB1BBB3F952}" dt="2021-03-22T15:18:03.464" v="293"/>
          <ac:picMkLst>
            <pc:docMk/>
            <pc:sldMk cId="3624192483" sldId="372"/>
            <ac:picMk id="13" creationId="{94DDDDAB-B833-4883-AB9B-3655D58EC536}"/>
          </ac:picMkLst>
        </pc:picChg>
        <pc:picChg chg="add mod">
          <ac:chgData name="Cédric Lenoir" userId="3ef0c3e5-2cb4-4f13-aa2f-f31ab361d4a7" providerId="ADAL" clId="{E02AFCB8-6906-40F3-B4CB-7CB1BBB3F952}" dt="2021-03-22T15:18:24.473" v="299" actId="14100"/>
          <ac:picMkLst>
            <pc:docMk/>
            <pc:sldMk cId="3624192483" sldId="372"/>
            <ac:picMk id="14" creationId="{F8C03F26-47E2-4731-9ED1-7E0A80EB5481}"/>
          </ac:picMkLst>
        </pc:picChg>
      </pc:sldChg>
      <pc:sldChg chg="del">
        <pc:chgData name="Cédric Lenoir" userId="3ef0c3e5-2cb4-4f13-aa2f-f31ab361d4a7" providerId="ADAL" clId="{E02AFCB8-6906-40F3-B4CB-7CB1BBB3F952}" dt="2021-03-22T10:32:34.826" v="51" actId="47"/>
        <pc:sldMkLst>
          <pc:docMk/>
          <pc:sldMk cId="925022192" sldId="373"/>
        </pc:sldMkLst>
      </pc:sldChg>
      <pc:sldChg chg="addSp delSp modSp new mod modClrScheme chgLayout">
        <pc:chgData name="Cédric Lenoir" userId="3ef0c3e5-2cb4-4f13-aa2f-f31ab361d4a7" providerId="ADAL" clId="{E02AFCB8-6906-40F3-B4CB-7CB1BBB3F952}" dt="2021-03-22T15:20:15.352" v="311" actId="1076"/>
        <pc:sldMkLst>
          <pc:docMk/>
          <pc:sldMk cId="3890109495" sldId="373"/>
        </pc:sldMkLst>
        <pc:spChg chg="del mod ord">
          <ac:chgData name="Cédric Lenoir" userId="3ef0c3e5-2cb4-4f13-aa2f-f31ab361d4a7" providerId="ADAL" clId="{E02AFCB8-6906-40F3-B4CB-7CB1BBB3F952}" dt="2021-03-22T15:19:08.543" v="301" actId="700"/>
          <ac:spMkLst>
            <pc:docMk/>
            <pc:sldMk cId="3890109495" sldId="373"/>
            <ac:spMk id="2" creationId="{D4144BB4-6357-412F-9DBA-523EF0586EE1}"/>
          </ac:spMkLst>
        </pc:spChg>
        <pc:spChg chg="del mod ord">
          <ac:chgData name="Cédric Lenoir" userId="3ef0c3e5-2cb4-4f13-aa2f-f31ab361d4a7" providerId="ADAL" clId="{E02AFCB8-6906-40F3-B4CB-7CB1BBB3F952}" dt="2021-03-22T15:19:08.543" v="301" actId="700"/>
          <ac:spMkLst>
            <pc:docMk/>
            <pc:sldMk cId="3890109495" sldId="373"/>
            <ac:spMk id="3" creationId="{EE22DBEE-CB28-4FD2-BC84-91B9480B224F}"/>
          </ac:spMkLst>
        </pc:spChg>
        <pc:spChg chg="del mod ord">
          <ac:chgData name="Cédric Lenoir" userId="3ef0c3e5-2cb4-4f13-aa2f-f31ab361d4a7" providerId="ADAL" clId="{E02AFCB8-6906-40F3-B4CB-7CB1BBB3F952}" dt="2021-03-22T15:19:08.543" v="301" actId="700"/>
          <ac:spMkLst>
            <pc:docMk/>
            <pc:sldMk cId="3890109495" sldId="373"/>
            <ac:spMk id="4" creationId="{4664E4AD-4A81-4E0E-A597-6AE014C7F122}"/>
          </ac:spMkLst>
        </pc:spChg>
        <pc:spChg chg="add del mod ord">
          <ac:chgData name="Cédric Lenoir" userId="3ef0c3e5-2cb4-4f13-aa2f-f31ab361d4a7" providerId="ADAL" clId="{E02AFCB8-6906-40F3-B4CB-7CB1BBB3F952}" dt="2021-03-22T15:19:18.933" v="302" actId="700"/>
          <ac:spMkLst>
            <pc:docMk/>
            <pc:sldMk cId="3890109495" sldId="373"/>
            <ac:spMk id="5" creationId="{F56F640B-064F-48FE-B2E2-CB6D35C7A671}"/>
          </ac:spMkLst>
        </pc:spChg>
        <pc:spChg chg="add del mod ord">
          <ac:chgData name="Cédric Lenoir" userId="3ef0c3e5-2cb4-4f13-aa2f-f31ab361d4a7" providerId="ADAL" clId="{E02AFCB8-6906-40F3-B4CB-7CB1BBB3F952}" dt="2021-03-22T15:19:18.933" v="302" actId="700"/>
          <ac:spMkLst>
            <pc:docMk/>
            <pc:sldMk cId="3890109495" sldId="373"/>
            <ac:spMk id="6" creationId="{AFB40ED5-7D5B-4846-B8B2-6BB6D2A9B2A4}"/>
          </ac:spMkLst>
        </pc:spChg>
        <pc:spChg chg="add del mod ord">
          <ac:chgData name="Cédric Lenoir" userId="3ef0c3e5-2cb4-4f13-aa2f-f31ab361d4a7" providerId="ADAL" clId="{E02AFCB8-6906-40F3-B4CB-7CB1BBB3F952}" dt="2021-03-22T15:19:18.933" v="302" actId="700"/>
          <ac:spMkLst>
            <pc:docMk/>
            <pc:sldMk cId="3890109495" sldId="373"/>
            <ac:spMk id="7" creationId="{603180C3-EB2C-498A-A356-90D1C136B77F}"/>
          </ac:spMkLst>
        </pc:spChg>
        <pc:spChg chg="add mod ord">
          <ac:chgData name="Cédric Lenoir" userId="3ef0c3e5-2cb4-4f13-aa2f-f31ab361d4a7" providerId="ADAL" clId="{E02AFCB8-6906-40F3-B4CB-7CB1BBB3F952}" dt="2021-03-22T15:19:58.661" v="308" actId="207"/>
          <ac:spMkLst>
            <pc:docMk/>
            <pc:sldMk cId="3890109495" sldId="373"/>
            <ac:spMk id="8" creationId="{96588BDD-C37B-4875-94E4-C986F949BB0E}"/>
          </ac:spMkLst>
        </pc:spChg>
        <pc:spChg chg="add mod ord">
          <ac:chgData name="Cédric Lenoir" userId="3ef0c3e5-2cb4-4f13-aa2f-f31ab361d4a7" providerId="ADAL" clId="{E02AFCB8-6906-40F3-B4CB-7CB1BBB3F952}" dt="2021-03-22T15:20:05.925" v="309"/>
          <ac:spMkLst>
            <pc:docMk/>
            <pc:sldMk cId="3890109495" sldId="373"/>
            <ac:spMk id="9" creationId="{1CEA8FA8-52DC-480C-9C13-370C121D5A4E}"/>
          </ac:spMkLst>
        </pc:spChg>
        <pc:picChg chg="add mod">
          <ac:chgData name="Cédric Lenoir" userId="3ef0c3e5-2cb4-4f13-aa2f-f31ab361d4a7" providerId="ADAL" clId="{E02AFCB8-6906-40F3-B4CB-7CB1BBB3F952}" dt="2021-03-22T15:20:15.352" v="311" actId="1076"/>
          <ac:picMkLst>
            <pc:docMk/>
            <pc:sldMk cId="3890109495" sldId="373"/>
            <ac:picMk id="10" creationId="{013C2300-B3A1-45C5-B20F-548C6D4EF128}"/>
          </ac:picMkLst>
        </pc:picChg>
      </pc:sldChg>
      <pc:sldChg chg="addSp modSp new mod">
        <pc:chgData name="Cédric Lenoir" userId="3ef0c3e5-2cb4-4f13-aa2f-f31ab361d4a7" providerId="ADAL" clId="{E02AFCB8-6906-40F3-B4CB-7CB1BBB3F952}" dt="2021-03-22T15:21:11.528" v="324" actId="1076"/>
        <pc:sldMkLst>
          <pc:docMk/>
          <pc:sldMk cId="1484311147" sldId="374"/>
        </pc:sldMkLst>
        <pc:spChg chg="mod">
          <ac:chgData name="Cédric Lenoir" userId="3ef0c3e5-2cb4-4f13-aa2f-f31ab361d4a7" providerId="ADAL" clId="{E02AFCB8-6906-40F3-B4CB-7CB1BBB3F952}" dt="2021-03-22T15:20:50.146" v="321" actId="404"/>
          <ac:spMkLst>
            <pc:docMk/>
            <pc:sldMk cId="1484311147" sldId="374"/>
            <ac:spMk id="2" creationId="{F467571C-3C05-421A-A62F-8B356112AC60}"/>
          </ac:spMkLst>
        </pc:spChg>
        <pc:spChg chg="mod">
          <ac:chgData name="Cédric Lenoir" userId="3ef0c3e5-2cb4-4f13-aa2f-f31ab361d4a7" providerId="ADAL" clId="{E02AFCB8-6906-40F3-B4CB-7CB1BBB3F952}" dt="2021-03-22T15:21:02.706" v="322"/>
          <ac:spMkLst>
            <pc:docMk/>
            <pc:sldMk cId="1484311147" sldId="374"/>
            <ac:spMk id="3" creationId="{23394FD9-DEF8-4491-ACBC-C46152C7F81B}"/>
          </ac:spMkLst>
        </pc:spChg>
        <pc:picChg chg="add mod">
          <ac:chgData name="Cédric Lenoir" userId="3ef0c3e5-2cb4-4f13-aa2f-f31ab361d4a7" providerId="ADAL" clId="{E02AFCB8-6906-40F3-B4CB-7CB1BBB3F952}" dt="2021-03-22T15:21:11.528" v="324" actId="1076"/>
          <ac:picMkLst>
            <pc:docMk/>
            <pc:sldMk cId="1484311147" sldId="374"/>
            <ac:picMk id="4" creationId="{F0E30EAC-99C1-405C-A04B-B71419BD5215}"/>
          </ac:picMkLst>
        </pc:picChg>
      </pc:sldChg>
      <pc:sldChg chg="del">
        <pc:chgData name="Cédric Lenoir" userId="3ef0c3e5-2cb4-4f13-aa2f-f31ab361d4a7" providerId="ADAL" clId="{E02AFCB8-6906-40F3-B4CB-7CB1BBB3F952}" dt="2021-03-22T10:32:34.826" v="51" actId="47"/>
        <pc:sldMkLst>
          <pc:docMk/>
          <pc:sldMk cId="4040576889" sldId="374"/>
        </pc:sldMkLst>
      </pc:sldChg>
      <pc:sldChg chg="modSp new mod">
        <pc:chgData name="Cédric Lenoir" userId="3ef0c3e5-2cb4-4f13-aa2f-f31ab361d4a7" providerId="ADAL" clId="{E02AFCB8-6906-40F3-B4CB-7CB1BBB3F952}" dt="2021-03-24T11:31:56.864" v="2307" actId="20577"/>
        <pc:sldMkLst>
          <pc:docMk/>
          <pc:sldMk cId="3641667886" sldId="375"/>
        </pc:sldMkLst>
        <pc:spChg chg="mod">
          <ac:chgData name="Cédric Lenoir" userId="3ef0c3e5-2cb4-4f13-aa2f-f31ab361d4a7" providerId="ADAL" clId="{E02AFCB8-6906-40F3-B4CB-7CB1BBB3F952}" dt="2021-03-22T15:21:45.608" v="377" actId="20577"/>
          <ac:spMkLst>
            <pc:docMk/>
            <pc:sldMk cId="3641667886" sldId="375"/>
            <ac:spMk id="2" creationId="{6D75CC50-2532-4CE9-905D-97AE3138B34E}"/>
          </ac:spMkLst>
        </pc:spChg>
        <pc:spChg chg="mod">
          <ac:chgData name="Cédric Lenoir" userId="3ef0c3e5-2cb4-4f13-aa2f-f31ab361d4a7" providerId="ADAL" clId="{E02AFCB8-6906-40F3-B4CB-7CB1BBB3F952}" dt="2021-03-24T11:31:56.864" v="2307" actId="20577"/>
          <ac:spMkLst>
            <pc:docMk/>
            <pc:sldMk cId="3641667886" sldId="375"/>
            <ac:spMk id="3" creationId="{4A8A74DD-1EC4-4468-8D70-F6F65954CA44}"/>
          </ac:spMkLst>
        </pc:spChg>
      </pc:sldChg>
      <pc:sldChg chg="addSp modSp new mod">
        <pc:chgData name="Cédric Lenoir" userId="3ef0c3e5-2cb4-4f13-aa2f-f31ab361d4a7" providerId="ADAL" clId="{E02AFCB8-6906-40F3-B4CB-7CB1BBB3F952}" dt="2021-03-23T09:24:07.207" v="589" actId="20577"/>
        <pc:sldMkLst>
          <pc:docMk/>
          <pc:sldMk cId="3203460121" sldId="376"/>
        </pc:sldMkLst>
        <pc:spChg chg="mod">
          <ac:chgData name="Cédric Lenoir" userId="3ef0c3e5-2cb4-4f13-aa2f-f31ab361d4a7" providerId="ADAL" clId="{E02AFCB8-6906-40F3-B4CB-7CB1BBB3F952}" dt="2021-03-22T15:22:29.144" v="395" actId="20577"/>
          <ac:spMkLst>
            <pc:docMk/>
            <pc:sldMk cId="3203460121" sldId="376"/>
            <ac:spMk id="2" creationId="{88DE7F3F-7530-4F8B-84EE-7903DB4AC656}"/>
          </ac:spMkLst>
        </pc:spChg>
        <pc:spChg chg="mod">
          <ac:chgData name="Cédric Lenoir" userId="3ef0c3e5-2cb4-4f13-aa2f-f31ab361d4a7" providerId="ADAL" clId="{E02AFCB8-6906-40F3-B4CB-7CB1BBB3F952}" dt="2021-03-23T09:24:07.207" v="589" actId="20577"/>
          <ac:spMkLst>
            <pc:docMk/>
            <pc:sldMk cId="3203460121" sldId="376"/>
            <ac:spMk id="3" creationId="{31F0E7B9-193C-4445-95AA-F48A18588EBB}"/>
          </ac:spMkLst>
        </pc:spChg>
        <pc:spChg chg="add mod">
          <ac:chgData name="Cédric Lenoir" userId="3ef0c3e5-2cb4-4f13-aa2f-f31ab361d4a7" providerId="ADAL" clId="{E02AFCB8-6906-40F3-B4CB-7CB1BBB3F952}" dt="2021-03-23T09:23:58.891" v="585" actId="255"/>
          <ac:spMkLst>
            <pc:docMk/>
            <pc:sldMk cId="3203460121" sldId="376"/>
            <ac:spMk id="7" creationId="{06DFBDB5-5BF1-4436-BD3D-072359F2C41A}"/>
          </ac:spMkLst>
        </pc:spChg>
        <pc:picChg chg="add mod">
          <ac:chgData name="Cédric Lenoir" userId="3ef0c3e5-2cb4-4f13-aa2f-f31ab361d4a7" providerId="ADAL" clId="{E02AFCB8-6906-40F3-B4CB-7CB1BBB3F952}" dt="2021-03-22T15:23:02.767" v="403" actId="1076"/>
          <ac:picMkLst>
            <pc:docMk/>
            <pc:sldMk cId="3203460121" sldId="376"/>
            <ac:picMk id="4" creationId="{9F3FF707-F795-410F-8AB6-351E3A814A63}"/>
          </ac:picMkLst>
        </pc:picChg>
        <pc:picChg chg="add mod">
          <ac:chgData name="Cédric Lenoir" userId="3ef0c3e5-2cb4-4f13-aa2f-f31ab361d4a7" providerId="ADAL" clId="{E02AFCB8-6906-40F3-B4CB-7CB1BBB3F952}" dt="2021-03-22T15:23:51.439" v="413" actId="1076"/>
          <ac:picMkLst>
            <pc:docMk/>
            <pc:sldMk cId="3203460121" sldId="376"/>
            <ac:picMk id="5" creationId="{693BFD37-93FF-4674-AAA1-1C21BAD59748}"/>
          </ac:picMkLst>
        </pc:picChg>
        <pc:picChg chg="add mod">
          <ac:chgData name="Cédric Lenoir" userId="3ef0c3e5-2cb4-4f13-aa2f-f31ab361d4a7" providerId="ADAL" clId="{E02AFCB8-6906-40F3-B4CB-7CB1BBB3F952}" dt="2021-03-22T15:23:50.095" v="412" actId="1076"/>
          <ac:picMkLst>
            <pc:docMk/>
            <pc:sldMk cId="3203460121" sldId="376"/>
            <ac:picMk id="6" creationId="{48B602CD-2E10-4556-ABB5-BC25DD9B6DCB}"/>
          </ac:picMkLst>
        </pc:picChg>
        <pc:cxnChg chg="add mod">
          <ac:chgData name="Cédric Lenoir" userId="3ef0c3e5-2cb4-4f13-aa2f-f31ab361d4a7" providerId="ADAL" clId="{E02AFCB8-6906-40F3-B4CB-7CB1BBB3F952}" dt="2021-03-22T15:24:26.428" v="422" actId="692"/>
          <ac:cxnSpMkLst>
            <pc:docMk/>
            <pc:sldMk cId="3203460121" sldId="376"/>
            <ac:cxnSpMk id="8" creationId="{EF8AB3E0-E296-4745-BF8D-A9977108A988}"/>
          </ac:cxnSpMkLst>
        </pc:cxnChg>
      </pc:sldChg>
      <pc:sldChg chg="addSp delSp modSp new mod">
        <pc:chgData name="Cédric Lenoir" userId="3ef0c3e5-2cb4-4f13-aa2f-f31ab361d4a7" providerId="ADAL" clId="{E02AFCB8-6906-40F3-B4CB-7CB1BBB3F952}" dt="2021-03-23T09:25:02.968" v="627"/>
        <pc:sldMkLst>
          <pc:docMk/>
          <pc:sldMk cId="627693184" sldId="377"/>
        </pc:sldMkLst>
        <pc:spChg chg="mod">
          <ac:chgData name="Cédric Lenoir" userId="3ef0c3e5-2cb4-4f13-aa2f-f31ab361d4a7" providerId="ADAL" clId="{E02AFCB8-6906-40F3-B4CB-7CB1BBB3F952}" dt="2021-03-23T09:24:51.497" v="626" actId="20577"/>
          <ac:spMkLst>
            <pc:docMk/>
            <pc:sldMk cId="627693184" sldId="377"/>
            <ac:spMk id="2" creationId="{52B5DD1C-AACA-473C-833B-48D4E4166CCF}"/>
          </ac:spMkLst>
        </pc:spChg>
        <pc:spChg chg="del">
          <ac:chgData name="Cédric Lenoir" userId="3ef0c3e5-2cb4-4f13-aa2f-f31ab361d4a7" providerId="ADAL" clId="{E02AFCB8-6906-40F3-B4CB-7CB1BBB3F952}" dt="2021-03-23T09:25:02.968" v="627"/>
          <ac:spMkLst>
            <pc:docMk/>
            <pc:sldMk cId="627693184" sldId="377"/>
            <ac:spMk id="3" creationId="{7E6E3EB5-5C50-4E57-BD34-F6AF82EDCA95}"/>
          </ac:spMkLst>
        </pc:spChg>
        <pc:picChg chg="add mod">
          <ac:chgData name="Cédric Lenoir" userId="3ef0c3e5-2cb4-4f13-aa2f-f31ab361d4a7" providerId="ADAL" clId="{E02AFCB8-6906-40F3-B4CB-7CB1BBB3F952}" dt="2021-03-23T09:25:02.968" v="627"/>
          <ac:picMkLst>
            <pc:docMk/>
            <pc:sldMk cId="627693184" sldId="377"/>
            <ac:picMk id="4" creationId="{037FB642-FD1A-41D8-8A07-EC6E5AE3BA17}"/>
          </ac:picMkLst>
        </pc:picChg>
      </pc:sldChg>
      <pc:sldChg chg="addSp delSp modSp new mod">
        <pc:chgData name="Cédric Lenoir" userId="3ef0c3e5-2cb4-4f13-aa2f-f31ab361d4a7" providerId="ADAL" clId="{E02AFCB8-6906-40F3-B4CB-7CB1BBB3F952}" dt="2021-03-23T09:25:34.889" v="650"/>
        <pc:sldMkLst>
          <pc:docMk/>
          <pc:sldMk cId="3757232169" sldId="378"/>
        </pc:sldMkLst>
        <pc:spChg chg="mod">
          <ac:chgData name="Cédric Lenoir" userId="3ef0c3e5-2cb4-4f13-aa2f-f31ab361d4a7" providerId="ADAL" clId="{E02AFCB8-6906-40F3-B4CB-7CB1BBB3F952}" dt="2021-03-23T09:25:21.351" v="649" actId="20577"/>
          <ac:spMkLst>
            <pc:docMk/>
            <pc:sldMk cId="3757232169" sldId="378"/>
            <ac:spMk id="2" creationId="{8B588EA6-C1B1-4FFB-8062-9678D540DBE9}"/>
          </ac:spMkLst>
        </pc:spChg>
        <pc:spChg chg="del">
          <ac:chgData name="Cédric Lenoir" userId="3ef0c3e5-2cb4-4f13-aa2f-f31ab361d4a7" providerId="ADAL" clId="{E02AFCB8-6906-40F3-B4CB-7CB1BBB3F952}" dt="2021-03-23T09:25:34.889" v="650"/>
          <ac:spMkLst>
            <pc:docMk/>
            <pc:sldMk cId="3757232169" sldId="378"/>
            <ac:spMk id="3" creationId="{02727962-97FC-4E56-8F13-B870D397452A}"/>
          </ac:spMkLst>
        </pc:spChg>
        <pc:picChg chg="add mod">
          <ac:chgData name="Cédric Lenoir" userId="3ef0c3e5-2cb4-4f13-aa2f-f31ab361d4a7" providerId="ADAL" clId="{E02AFCB8-6906-40F3-B4CB-7CB1BBB3F952}" dt="2021-03-23T09:25:34.889" v="650"/>
          <ac:picMkLst>
            <pc:docMk/>
            <pc:sldMk cId="3757232169" sldId="378"/>
            <ac:picMk id="4" creationId="{085390AC-3180-47E3-83AD-A1E657E1258C}"/>
          </ac:picMkLst>
        </pc:picChg>
      </pc:sldChg>
      <pc:sldChg chg="addSp delSp modSp new mod">
        <pc:chgData name="Cédric Lenoir" userId="3ef0c3e5-2cb4-4f13-aa2f-f31ab361d4a7" providerId="ADAL" clId="{E02AFCB8-6906-40F3-B4CB-7CB1BBB3F952}" dt="2021-03-23T09:29:40.512" v="674" actId="404"/>
        <pc:sldMkLst>
          <pc:docMk/>
          <pc:sldMk cId="1129534620" sldId="379"/>
        </pc:sldMkLst>
        <pc:spChg chg="mod">
          <ac:chgData name="Cédric Lenoir" userId="3ef0c3e5-2cb4-4f13-aa2f-f31ab361d4a7" providerId="ADAL" clId="{E02AFCB8-6906-40F3-B4CB-7CB1BBB3F952}" dt="2021-03-23T09:26:30.880" v="660" actId="404"/>
          <ac:spMkLst>
            <pc:docMk/>
            <pc:sldMk cId="1129534620" sldId="379"/>
            <ac:spMk id="2" creationId="{21EF290F-400A-4AED-81BF-500AF3D38FAE}"/>
          </ac:spMkLst>
        </pc:spChg>
        <pc:spChg chg="del">
          <ac:chgData name="Cédric Lenoir" userId="3ef0c3e5-2cb4-4f13-aa2f-f31ab361d4a7" providerId="ADAL" clId="{E02AFCB8-6906-40F3-B4CB-7CB1BBB3F952}" dt="2021-03-23T09:26:38.529" v="661"/>
          <ac:spMkLst>
            <pc:docMk/>
            <pc:sldMk cId="1129534620" sldId="379"/>
            <ac:spMk id="3" creationId="{9A4DC180-8FC5-4B36-8B8D-9832882AF25D}"/>
          </ac:spMkLst>
        </pc:spChg>
        <pc:spChg chg="add mod">
          <ac:chgData name="Cédric Lenoir" userId="3ef0c3e5-2cb4-4f13-aa2f-f31ab361d4a7" providerId="ADAL" clId="{E02AFCB8-6906-40F3-B4CB-7CB1BBB3F952}" dt="2021-03-23T09:29:40.512" v="674" actId="404"/>
          <ac:spMkLst>
            <pc:docMk/>
            <pc:sldMk cId="1129534620" sldId="379"/>
            <ac:spMk id="7" creationId="{ACEFAD9C-5ED0-4A94-AA37-36E7F3330AA3}"/>
          </ac:spMkLst>
        </pc:spChg>
        <pc:picChg chg="add mod">
          <ac:chgData name="Cédric Lenoir" userId="3ef0c3e5-2cb4-4f13-aa2f-f31ab361d4a7" providerId="ADAL" clId="{E02AFCB8-6906-40F3-B4CB-7CB1BBB3F952}" dt="2021-03-23T09:28:09.902" v="662" actId="1076"/>
          <ac:picMkLst>
            <pc:docMk/>
            <pc:sldMk cId="1129534620" sldId="379"/>
            <ac:picMk id="4" creationId="{301526E9-2070-415D-AEBF-3096A80DDBAA}"/>
          </ac:picMkLst>
        </pc:picChg>
        <pc:picChg chg="add mod">
          <ac:chgData name="Cédric Lenoir" userId="3ef0c3e5-2cb4-4f13-aa2f-f31ab361d4a7" providerId="ADAL" clId="{E02AFCB8-6906-40F3-B4CB-7CB1BBB3F952}" dt="2021-03-23T09:28:17.686" v="668" actId="1076"/>
          <ac:picMkLst>
            <pc:docMk/>
            <pc:sldMk cId="1129534620" sldId="379"/>
            <ac:picMk id="6" creationId="{0A44925C-8F1D-4664-A5C1-3E08FA1780D8}"/>
          </ac:picMkLst>
        </pc:picChg>
      </pc:sldChg>
      <pc:sldChg chg="addSp delSp modSp new mod">
        <pc:chgData name="Cédric Lenoir" userId="3ef0c3e5-2cb4-4f13-aa2f-f31ab361d4a7" providerId="ADAL" clId="{E02AFCB8-6906-40F3-B4CB-7CB1BBB3F952}" dt="2021-03-23T09:46:51.510" v="923" actId="20577"/>
        <pc:sldMkLst>
          <pc:docMk/>
          <pc:sldMk cId="316356275" sldId="380"/>
        </pc:sldMkLst>
        <pc:spChg chg="mod">
          <ac:chgData name="Cédric Lenoir" userId="3ef0c3e5-2cb4-4f13-aa2f-f31ab361d4a7" providerId="ADAL" clId="{E02AFCB8-6906-40F3-B4CB-7CB1BBB3F952}" dt="2021-03-23T09:30:22.311" v="703" actId="20577"/>
          <ac:spMkLst>
            <pc:docMk/>
            <pc:sldMk cId="316356275" sldId="380"/>
            <ac:spMk id="2" creationId="{00F5D35D-B88E-41B6-A58A-4F7ED37C3584}"/>
          </ac:spMkLst>
        </pc:spChg>
        <pc:spChg chg="del">
          <ac:chgData name="Cédric Lenoir" userId="3ef0c3e5-2cb4-4f13-aa2f-f31ab361d4a7" providerId="ADAL" clId="{E02AFCB8-6906-40F3-B4CB-7CB1BBB3F952}" dt="2021-03-23T09:30:31.865" v="704"/>
          <ac:spMkLst>
            <pc:docMk/>
            <pc:sldMk cId="316356275" sldId="380"/>
            <ac:spMk id="3" creationId="{F5D495D0-4BA4-4014-A638-BF717A2C58E3}"/>
          </ac:spMkLst>
        </pc:spChg>
        <pc:spChg chg="add mod">
          <ac:chgData name="Cédric Lenoir" userId="3ef0c3e5-2cb4-4f13-aa2f-f31ab361d4a7" providerId="ADAL" clId="{E02AFCB8-6906-40F3-B4CB-7CB1BBB3F952}" dt="2021-03-23T09:46:51.510" v="923" actId="20577"/>
          <ac:spMkLst>
            <pc:docMk/>
            <pc:sldMk cId="316356275" sldId="380"/>
            <ac:spMk id="5" creationId="{015D4246-FA03-4776-90CE-6FD9C9730324}"/>
          </ac:spMkLst>
        </pc:spChg>
        <pc:picChg chg="add mod">
          <ac:chgData name="Cédric Lenoir" userId="3ef0c3e5-2cb4-4f13-aa2f-f31ab361d4a7" providerId="ADAL" clId="{E02AFCB8-6906-40F3-B4CB-7CB1BBB3F952}" dt="2021-03-23T09:45:42.605" v="904" actId="1076"/>
          <ac:picMkLst>
            <pc:docMk/>
            <pc:sldMk cId="316356275" sldId="380"/>
            <ac:picMk id="4" creationId="{1DD332BC-AA19-4D78-A334-1D73317C60C7}"/>
          </ac:picMkLst>
        </pc:picChg>
      </pc:sldChg>
      <pc:sldChg chg="addSp modSp new mod">
        <pc:chgData name="Cédric Lenoir" userId="3ef0c3e5-2cb4-4f13-aa2f-f31ab361d4a7" providerId="ADAL" clId="{E02AFCB8-6906-40F3-B4CB-7CB1BBB3F952}" dt="2021-03-23T09:32:33.854" v="734" actId="1076"/>
        <pc:sldMkLst>
          <pc:docMk/>
          <pc:sldMk cId="2999827123" sldId="381"/>
        </pc:sldMkLst>
        <pc:spChg chg="mod">
          <ac:chgData name="Cédric Lenoir" userId="3ef0c3e5-2cb4-4f13-aa2f-f31ab361d4a7" providerId="ADAL" clId="{E02AFCB8-6906-40F3-B4CB-7CB1BBB3F952}" dt="2021-03-23T09:32:05.366" v="731" actId="20577"/>
          <ac:spMkLst>
            <pc:docMk/>
            <pc:sldMk cId="2999827123" sldId="381"/>
            <ac:spMk id="2" creationId="{BEC31788-6594-4F49-8443-18F93544D817}"/>
          </ac:spMkLst>
        </pc:spChg>
        <pc:spChg chg="mod">
          <ac:chgData name="Cédric Lenoir" userId="3ef0c3e5-2cb4-4f13-aa2f-f31ab361d4a7" providerId="ADAL" clId="{E02AFCB8-6906-40F3-B4CB-7CB1BBB3F952}" dt="2021-03-23T09:32:12.983" v="732"/>
          <ac:spMkLst>
            <pc:docMk/>
            <pc:sldMk cId="2999827123" sldId="381"/>
            <ac:spMk id="3" creationId="{4DFC30AB-D600-4E3E-ADB5-1102EE2B36A9}"/>
          </ac:spMkLst>
        </pc:spChg>
        <pc:picChg chg="add mod">
          <ac:chgData name="Cédric Lenoir" userId="3ef0c3e5-2cb4-4f13-aa2f-f31ab361d4a7" providerId="ADAL" clId="{E02AFCB8-6906-40F3-B4CB-7CB1BBB3F952}" dt="2021-03-23T09:32:33.854" v="734" actId="1076"/>
          <ac:picMkLst>
            <pc:docMk/>
            <pc:sldMk cId="2999827123" sldId="381"/>
            <ac:picMk id="4" creationId="{088B1FD0-8DD8-4A07-827C-47D25597AA45}"/>
          </ac:picMkLst>
        </pc:picChg>
      </pc:sldChg>
      <pc:sldChg chg="modSp new mod">
        <pc:chgData name="Cédric Lenoir" userId="3ef0c3e5-2cb4-4f13-aa2f-f31ab361d4a7" providerId="ADAL" clId="{E02AFCB8-6906-40F3-B4CB-7CB1BBB3F952}" dt="2021-03-23T09:38:15.418" v="743" actId="12"/>
        <pc:sldMkLst>
          <pc:docMk/>
          <pc:sldMk cId="3681687135" sldId="382"/>
        </pc:sldMkLst>
        <pc:spChg chg="mod">
          <ac:chgData name="Cédric Lenoir" userId="3ef0c3e5-2cb4-4f13-aa2f-f31ab361d4a7" providerId="ADAL" clId="{E02AFCB8-6906-40F3-B4CB-7CB1BBB3F952}" dt="2021-03-23T09:32:58.913" v="738" actId="255"/>
          <ac:spMkLst>
            <pc:docMk/>
            <pc:sldMk cId="3681687135" sldId="382"/>
            <ac:spMk id="2" creationId="{0EE93738-59C0-4E96-9B0D-4550BB8B559A}"/>
          </ac:spMkLst>
        </pc:spChg>
        <pc:spChg chg="mod">
          <ac:chgData name="Cédric Lenoir" userId="3ef0c3e5-2cb4-4f13-aa2f-f31ab361d4a7" providerId="ADAL" clId="{E02AFCB8-6906-40F3-B4CB-7CB1BBB3F952}" dt="2021-03-23T09:38:15.418" v="743" actId="12"/>
          <ac:spMkLst>
            <pc:docMk/>
            <pc:sldMk cId="3681687135" sldId="382"/>
            <ac:spMk id="3" creationId="{90C6F403-AC71-42AD-9A79-D33E97333361}"/>
          </ac:spMkLst>
        </pc:spChg>
      </pc:sldChg>
      <pc:sldChg chg="addSp delSp modSp new mod modClrScheme chgLayout">
        <pc:chgData name="Cédric Lenoir" userId="3ef0c3e5-2cb4-4f13-aa2f-f31ab361d4a7" providerId="ADAL" clId="{E02AFCB8-6906-40F3-B4CB-7CB1BBB3F952}" dt="2021-03-23T09:41:39.822" v="778" actId="14100"/>
        <pc:sldMkLst>
          <pc:docMk/>
          <pc:sldMk cId="1591006281" sldId="383"/>
        </pc:sldMkLst>
        <pc:spChg chg="mod ord">
          <ac:chgData name="Cédric Lenoir" userId="3ef0c3e5-2cb4-4f13-aa2f-f31ab361d4a7" providerId="ADAL" clId="{E02AFCB8-6906-40F3-B4CB-7CB1BBB3F952}" dt="2021-03-23T09:39:22.257" v="763" actId="700"/>
          <ac:spMkLst>
            <pc:docMk/>
            <pc:sldMk cId="1591006281" sldId="383"/>
            <ac:spMk id="2" creationId="{B903D87A-8149-41B4-A109-3E136A3BF401}"/>
          </ac:spMkLst>
        </pc:spChg>
        <pc:spChg chg="del mod ord">
          <ac:chgData name="Cédric Lenoir" userId="3ef0c3e5-2cb4-4f13-aa2f-f31ab361d4a7" providerId="ADAL" clId="{E02AFCB8-6906-40F3-B4CB-7CB1BBB3F952}" dt="2021-03-23T09:39:22.257" v="763" actId="700"/>
          <ac:spMkLst>
            <pc:docMk/>
            <pc:sldMk cId="1591006281" sldId="383"/>
            <ac:spMk id="3" creationId="{FFE08CF1-43FE-4FE4-8874-017A9EA22457}"/>
          </ac:spMkLst>
        </pc:spChg>
        <pc:spChg chg="add del mod ord">
          <ac:chgData name="Cédric Lenoir" userId="3ef0c3e5-2cb4-4f13-aa2f-f31ab361d4a7" providerId="ADAL" clId="{E02AFCB8-6906-40F3-B4CB-7CB1BBB3F952}" dt="2021-03-23T09:39:24.257" v="764"/>
          <ac:spMkLst>
            <pc:docMk/>
            <pc:sldMk cId="1591006281" sldId="383"/>
            <ac:spMk id="4" creationId="{0C596480-42B0-40F6-A73C-4EBAFC08BA1F}"/>
          </ac:spMkLst>
        </pc:spChg>
        <pc:spChg chg="add mod ord">
          <ac:chgData name="Cédric Lenoir" userId="3ef0c3e5-2cb4-4f13-aa2f-f31ab361d4a7" providerId="ADAL" clId="{E02AFCB8-6906-40F3-B4CB-7CB1BBB3F952}" dt="2021-03-23T09:41:39.822" v="778" actId="14100"/>
          <ac:spMkLst>
            <pc:docMk/>
            <pc:sldMk cId="1591006281" sldId="383"/>
            <ac:spMk id="5" creationId="{DF561510-49BE-4075-A36B-E13AE7E163C2}"/>
          </ac:spMkLst>
        </pc:spChg>
        <pc:spChg chg="add mod">
          <ac:chgData name="Cédric Lenoir" userId="3ef0c3e5-2cb4-4f13-aa2f-f31ab361d4a7" providerId="ADAL" clId="{E02AFCB8-6906-40F3-B4CB-7CB1BBB3F952}" dt="2021-03-23T09:41:36.273" v="777" actId="108"/>
          <ac:spMkLst>
            <pc:docMk/>
            <pc:sldMk cId="1591006281" sldId="383"/>
            <ac:spMk id="6" creationId="{CB7228F2-06EF-493E-9263-9509BEC7A6BC}"/>
          </ac:spMkLst>
        </pc:spChg>
      </pc:sldChg>
      <pc:sldChg chg="addSp delSp modSp new mod">
        <pc:chgData name="Cédric Lenoir" userId="3ef0c3e5-2cb4-4f13-aa2f-f31ab361d4a7" providerId="ADAL" clId="{E02AFCB8-6906-40F3-B4CB-7CB1BBB3F952}" dt="2021-03-23T09:43:29.534" v="798" actId="1076"/>
        <pc:sldMkLst>
          <pc:docMk/>
          <pc:sldMk cId="2830082406" sldId="384"/>
        </pc:sldMkLst>
        <pc:spChg chg="mod">
          <ac:chgData name="Cédric Lenoir" userId="3ef0c3e5-2cb4-4f13-aa2f-f31ab361d4a7" providerId="ADAL" clId="{E02AFCB8-6906-40F3-B4CB-7CB1BBB3F952}" dt="2021-03-23T09:42:31.047" v="783" actId="255"/>
          <ac:spMkLst>
            <pc:docMk/>
            <pc:sldMk cId="2830082406" sldId="384"/>
            <ac:spMk id="2" creationId="{C0F0C5B7-52AF-4F4B-B6B5-88E2652CE137}"/>
          </ac:spMkLst>
        </pc:spChg>
        <pc:spChg chg="del">
          <ac:chgData name="Cédric Lenoir" userId="3ef0c3e5-2cb4-4f13-aa2f-f31ab361d4a7" providerId="ADAL" clId="{E02AFCB8-6906-40F3-B4CB-7CB1BBB3F952}" dt="2021-03-23T09:42:41.094" v="784"/>
          <ac:spMkLst>
            <pc:docMk/>
            <pc:sldMk cId="2830082406" sldId="384"/>
            <ac:spMk id="3" creationId="{A24F2C44-B1E8-41F4-B207-EFA3A54DB5FE}"/>
          </ac:spMkLst>
        </pc:spChg>
        <pc:spChg chg="add mod">
          <ac:chgData name="Cédric Lenoir" userId="3ef0c3e5-2cb4-4f13-aa2f-f31ab361d4a7" providerId="ADAL" clId="{E02AFCB8-6906-40F3-B4CB-7CB1BBB3F952}" dt="2021-03-23T09:43:29.534" v="798" actId="1076"/>
          <ac:spMkLst>
            <pc:docMk/>
            <pc:sldMk cId="2830082406" sldId="384"/>
            <ac:spMk id="5" creationId="{FF1EFDE7-AC6B-410B-AAE4-F26E93F05B4C}"/>
          </ac:spMkLst>
        </pc:spChg>
        <pc:picChg chg="add mod">
          <ac:chgData name="Cédric Lenoir" userId="3ef0c3e5-2cb4-4f13-aa2f-f31ab361d4a7" providerId="ADAL" clId="{E02AFCB8-6906-40F3-B4CB-7CB1BBB3F952}" dt="2021-03-23T09:42:41.094" v="784"/>
          <ac:picMkLst>
            <pc:docMk/>
            <pc:sldMk cId="2830082406" sldId="384"/>
            <ac:picMk id="4" creationId="{D05FB783-A63A-4617-B982-82926C9E2EE0}"/>
          </ac:picMkLst>
        </pc:picChg>
      </pc:sldChg>
      <pc:sldChg chg="addSp delSp modSp new mod">
        <pc:chgData name="Cédric Lenoir" userId="3ef0c3e5-2cb4-4f13-aa2f-f31ab361d4a7" providerId="ADAL" clId="{E02AFCB8-6906-40F3-B4CB-7CB1BBB3F952}" dt="2021-03-23T09:46:10.598" v="918" actId="20577"/>
        <pc:sldMkLst>
          <pc:docMk/>
          <pc:sldMk cId="2102206056" sldId="385"/>
        </pc:sldMkLst>
        <pc:spChg chg="mod">
          <ac:chgData name="Cédric Lenoir" userId="3ef0c3e5-2cb4-4f13-aa2f-f31ab361d4a7" providerId="ADAL" clId="{E02AFCB8-6906-40F3-B4CB-7CB1BBB3F952}" dt="2021-03-23T09:46:10.598" v="918" actId="20577"/>
          <ac:spMkLst>
            <pc:docMk/>
            <pc:sldMk cId="2102206056" sldId="385"/>
            <ac:spMk id="2" creationId="{990FC371-2A97-4407-BEE3-820030309DF4}"/>
          </ac:spMkLst>
        </pc:spChg>
        <pc:spChg chg="del">
          <ac:chgData name="Cédric Lenoir" userId="3ef0c3e5-2cb4-4f13-aa2f-f31ab361d4a7" providerId="ADAL" clId="{E02AFCB8-6906-40F3-B4CB-7CB1BBB3F952}" dt="2021-03-23T09:43:43.392" v="800"/>
          <ac:spMkLst>
            <pc:docMk/>
            <pc:sldMk cId="2102206056" sldId="385"/>
            <ac:spMk id="3" creationId="{B68E1A8F-B60F-4DB1-8B79-6D54A63D5471}"/>
          </ac:spMkLst>
        </pc:spChg>
        <pc:spChg chg="add mod">
          <ac:chgData name="Cédric Lenoir" userId="3ef0c3e5-2cb4-4f13-aa2f-f31ab361d4a7" providerId="ADAL" clId="{E02AFCB8-6906-40F3-B4CB-7CB1BBB3F952}" dt="2021-03-23T09:46:01.558" v="917" actId="20577"/>
          <ac:spMkLst>
            <pc:docMk/>
            <pc:sldMk cId="2102206056" sldId="385"/>
            <ac:spMk id="5" creationId="{C860CB4A-D6FD-4089-A3C6-76F3B3973D16}"/>
          </ac:spMkLst>
        </pc:spChg>
        <pc:picChg chg="add mod">
          <ac:chgData name="Cédric Lenoir" userId="3ef0c3e5-2cb4-4f13-aa2f-f31ab361d4a7" providerId="ADAL" clId="{E02AFCB8-6906-40F3-B4CB-7CB1BBB3F952}" dt="2021-03-23T09:43:46.278" v="801" actId="1076"/>
          <ac:picMkLst>
            <pc:docMk/>
            <pc:sldMk cId="2102206056" sldId="385"/>
            <ac:picMk id="4" creationId="{456D5807-000F-476E-8531-FCAA448B357B}"/>
          </ac:picMkLst>
        </pc:picChg>
      </pc:sldChg>
      <pc:sldChg chg="addSp modSp new mod">
        <pc:chgData name="Cédric Lenoir" userId="3ef0c3e5-2cb4-4f13-aa2f-f31ab361d4a7" providerId="ADAL" clId="{E02AFCB8-6906-40F3-B4CB-7CB1BBB3F952}" dt="2021-03-24T11:32:54.845" v="2309" actId="404"/>
        <pc:sldMkLst>
          <pc:docMk/>
          <pc:sldMk cId="2415177831" sldId="386"/>
        </pc:sldMkLst>
        <pc:spChg chg="mod">
          <ac:chgData name="Cédric Lenoir" userId="3ef0c3e5-2cb4-4f13-aa2f-f31ab361d4a7" providerId="ADAL" clId="{E02AFCB8-6906-40F3-B4CB-7CB1BBB3F952}" dt="2021-03-24T11:32:54.845" v="2309" actId="404"/>
          <ac:spMkLst>
            <pc:docMk/>
            <pc:sldMk cId="2415177831" sldId="386"/>
            <ac:spMk id="2" creationId="{D41ED34E-72A1-49E6-B634-8A203423A056}"/>
          </ac:spMkLst>
        </pc:spChg>
        <pc:spChg chg="mod">
          <ac:chgData name="Cédric Lenoir" userId="3ef0c3e5-2cb4-4f13-aa2f-f31ab361d4a7" providerId="ADAL" clId="{E02AFCB8-6906-40F3-B4CB-7CB1BBB3F952}" dt="2021-03-23T09:53:38.086" v="1105" actId="20577"/>
          <ac:spMkLst>
            <pc:docMk/>
            <pc:sldMk cId="2415177831" sldId="386"/>
            <ac:spMk id="3" creationId="{BCD1FBC5-58CB-4A65-912D-3BEF9A4FB757}"/>
          </ac:spMkLst>
        </pc:spChg>
        <pc:picChg chg="add mod">
          <ac:chgData name="Cédric Lenoir" userId="3ef0c3e5-2cb4-4f13-aa2f-f31ab361d4a7" providerId="ADAL" clId="{E02AFCB8-6906-40F3-B4CB-7CB1BBB3F952}" dt="2021-03-23T09:51:57.774" v="1074" actId="14100"/>
          <ac:picMkLst>
            <pc:docMk/>
            <pc:sldMk cId="2415177831" sldId="386"/>
            <ac:picMk id="4" creationId="{C4B9FE9C-D968-4E80-A93C-D913E509F133}"/>
          </ac:picMkLst>
        </pc:picChg>
      </pc:sldChg>
      <pc:sldChg chg="addSp delSp modSp new mod">
        <pc:chgData name="Cédric Lenoir" userId="3ef0c3e5-2cb4-4f13-aa2f-f31ab361d4a7" providerId="ADAL" clId="{E02AFCB8-6906-40F3-B4CB-7CB1BBB3F952}" dt="2021-03-23T10:00:05.338" v="1147" actId="21"/>
        <pc:sldMkLst>
          <pc:docMk/>
          <pc:sldMk cId="2397372135" sldId="387"/>
        </pc:sldMkLst>
        <pc:spChg chg="mod">
          <ac:chgData name="Cédric Lenoir" userId="3ef0c3e5-2cb4-4f13-aa2f-f31ab361d4a7" providerId="ADAL" clId="{E02AFCB8-6906-40F3-B4CB-7CB1BBB3F952}" dt="2021-03-23T09:53:01.912" v="1098"/>
          <ac:spMkLst>
            <pc:docMk/>
            <pc:sldMk cId="2397372135" sldId="387"/>
            <ac:spMk id="2" creationId="{83DD5793-5FC3-4BE9-AEA6-96ECBD145DA2}"/>
          </ac:spMkLst>
        </pc:spChg>
        <pc:spChg chg="mod">
          <ac:chgData name="Cédric Lenoir" userId="3ef0c3e5-2cb4-4f13-aa2f-f31ab361d4a7" providerId="ADAL" clId="{E02AFCB8-6906-40F3-B4CB-7CB1BBB3F952}" dt="2021-03-23T09:59:37.278" v="1136" actId="14100"/>
          <ac:spMkLst>
            <pc:docMk/>
            <pc:sldMk cId="2397372135" sldId="387"/>
            <ac:spMk id="3" creationId="{88E5EA05-76A1-4B2E-8D54-253EF8620A2C}"/>
          </ac:spMkLst>
        </pc:spChg>
        <pc:spChg chg="add del mod">
          <ac:chgData name="Cédric Lenoir" userId="3ef0c3e5-2cb4-4f13-aa2f-f31ab361d4a7" providerId="ADAL" clId="{E02AFCB8-6906-40F3-B4CB-7CB1BBB3F952}" dt="2021-03-23T10:00:05.338" v="1147" actId="21"/>
          <ac:spMkLst>
            <pc:docMk/>
            <pc:sldMk cId="2397372135" sldId="387"/>
            <ac:spMk id="5" creationId="{D5DD8A7A-9E88-4B4C-A2B1-6546CD807176}"/>
          </ac:spMkLst>
        </pc:spChg>
        <pc:picChg chg="add mod">
          <ac:chgData name="Cédric Lenoir" userId="3ef0c3e5-2cb4-4f13-aa2f-f31ab361d4a7" providerId="ADAL" clId="{E02AFCB8-6906-40F3-B4CB-7CB1BBB3F952}" dt="2021-03-23T09:59:03.118" v="1128" actId="1076"/>
          <ac:picMkLst>
            <pc:docMk/>
            <pc:sldMk cId="2397372135" sldId="387"/>
            <ac:picMk id="4" creationId="{5228C932-84B6-4D4F-9A92-535C5B9BF880}"/>
          </ac:picMkLst>
        </pc:picChg>
      </pc:sldChg>
      <pc:sldChg chg="addSp delSp modSp new mod">
        <pc:chgData name="Cédric Lenoir" userId="3ef0c3e5-2cb4-4f13-aa2f-f31ab361d4a7" providerId="ADAL" clId="{E02AFCB8-6906-40F3-B4CB-7CB1BBB3F952}" dt="2021-03-23T10:00:16.358" v="1149" actId="1076"/>
        <pc:sldMkLst>
          <pc:docMk/>
          <pc:sldMk cId="2689391346" sldId="388"/>
        </pc:sldMkLst>
        <pc:spChg chg="mod">
          <ac:chgData name="Cédric Lenoir" userId="3ef0c3e5-2cb4-4f13-aa2f-f31ab361d4a7" providerId="ADAL" clId="{E02AFCB8-6906-40F3-B4CB-7CB1BBB3F952}" dt="2021-03-23T09:55:27.768" v="1110"/>
          <ac:spMkLst>
            <pc:docMk/>
            <pc:sldMk cId="2689391346" sldId="388"/>
            <ac:spMk id="2" creationId="{8355BB75-1D52-489D-8125-DF19E1F1366C}"/>
          </ac:spMkLst>
        </pc:spChg>
        <pc:spChg chg="del">
          <ac:chgData name="Cédric Lenoir" userId="3ef0c3e5-2cb4-4f13-aa2f-f31ab361d4a7" providerId="ADAL" clId="{E02AFCB8-6906-40F3-B4CB-7CB1BBB3F952}" dt="2021-03-23T09:55:35.927" v="1111"/>
          <ac:spMkLst>
            <pc:docMk/>
            <pc:sldMk cId="2689391346" sldId="388"/>
            <ac:spMk id="3" creationId="{E6033E7C-3C02-476D-823C-12F405D78F21}"/>
          </ac:spMkLst>
        </pc:spChg>
        <pc:spChg chg="add mod">
          <ac:chgData name="Cédric Lenoir" userId="3ef0c3e5-2cb4-4f13-aa2f-f31ab361d4a7" providerId="ADAL" clId="{E02AFCB8-6906-40F3-B4CB-7CB1BBB3F952}" dt="2021-03-23T09:56:19.302" v="1117" actId="1076"/>
          <ac:spMkLst>
            <pc:docMk/>
            <pc:sldMk cId="2689391346" sldId="388"/>
            <ac:spMk id="5" creationId="{379CF942-3EB4-48E2-805E-84BE60BF8ACE}"/>
          </ac:spMkLst>
        </pc:spChg>
        <pc:spChg chg="add mod">
          <ac:chgData name="Cédric Lenoir" userId="3ef0c3e5-2cb4-4f13-aa2f-f31ab361d4a7" providerId="ADAL" clId="{E02AFCB8-6906-40F3-B4CB-7CB1BBB3F952}" dt="2021-03-23T10:00:16.358" v="1149" actId="1076"/>
          <ac:spMkLst>
            <pc:docMk/>
            <pc:sldMk cId="2689391346" sldId="388"/>
            <ac:spMk id="6" creationId="{04A2DD52-E74E-487C-B9B8-92C60A0E3609}"/>
          </ac:spMkLst>
        </pc:spChg>
        <pc:picChg chg="add mod">
          <ac:chgData name="Cédric Lenoir" userId="3ef0c3e5-2cb4-4f13-aa2f-f31ab361d4a7" providerId="ADAL" clId="{E02AFCB8-6906-40F3-B4CB-7CB1BBB3F952}" dt="2021-03-23T09:55:37.125" v="1112" actId="1076"/>
          <ac:picMkLst>
            <pc:docMk/>
            <pc:sldMk cId="2689391346" sldId="388"/>
            <ac:picMk id="4" creationId="{F0C774F8-20CE-413F-B2F7-728E12617023}"/>
          </ac:picMkLst>
        </pc:picChg>
      </pc:sldChg>
      <pc:sldChg chg="modSp new mod">
        <pc:chgData name="Cédric Lenoir" userId="3ef0c3e5-2cb4-4f13-aa2f-f31ab361d4a7" providerId="ADAL" clId="{E02AFCB8-6906-40F3-B4CB-7CB1BBB3F952}" dt="2021-03-23T09:58:32.551" v="1125" actId="20577"/>
        <pc:sldMkLst>
          <pc:docMk/>
          <pc:sldMk cId="161754899" sldId="389"/>
        </pc:sldMkLst>
        <pc:spChg chg="mod">
          <ac:chgData name="Cédric Lenoir" userId="3ef0c3e5-2cb4-4f13-aa2f-f31ab361d4a7" providerId="ADAL" clId="{E02AFCB8-6906-40F3-B4CB-7CB1BBB3F952}" dt="2021-03-23T09:57:31.465" v="1119"/>
          <ac:spMkLst>
            <pc:docMk/>
            <pc:sldMk cId="161754899" sldId="389"/>
            <ac:spMk id="2" creationId="{6AB6EC7C-851C-4601-8D07-BF4598C1CE78}"/>
          </ac:spMkLst>
        </pc:spChg>
        <pc:spChg chg="mod">
          <ac:chgData name="Cédric Lenoir" userId="3ef0c3e5-2cb4-4f13-aa2f-f31ab361d4a7" providerId="ADAL" clId="{E02AFCB8-6906-40F3-B4CB-7CB1BBB3F952}" dt="2021-03-23T09:58:32.551" v="1125" actId="20577"/>
          <ac:spMkLst>
            <pc:docMk/>
            <pc:sldMk cId="161754899" sldId="389"/>
            <ac:spMk id="3" creationId="{1E477304-6251-4695-B3CB-66E87A4B2B0F}"/>
          </ac:spMkLst>
        </pc:spChg>
      </pc:sldChg>
      <pc:sldChg chg="modSp new mod">
        <pc:chgData name="Cédric Lenoir" userId="3ef0c3e5-2cb4-4f13-aa2f-f31ab361d4a7" providerId="ADAL" clId="{E02AFCB8-6906-40F3-B4CB-7CB1BBB3F952}" dt="2021-03-24T11:33:29.445" v="2311" actId="404"/>
        <pc:sldMkLst>
          <pc:docMk/>
          <pc:sldMk cId="1707502046" sldId="390"/>
        </pc:sldMkLst>
        <pc:spChg chg="mod">
          <ac:chgData name="Cédric Lenoir" userId="3ef0c3e5-2cb4-4f13-aa2f-f31ab361d4a7" providerId="ADAL" clId="{E02AFCB8-6906-40F3-B4CB-7CB1BBB3F952}" dt="2021-03-24T11:33:29.445" v="2311" actId="404"/>
          <ac:spMkLst>
            <pc:docMk/>
            <pc:sldMk cId="1707502046" sldId="390"/>
            <ac:spMk id="2" creationId="{4A0DC920-809A-4570-AD6B-64EB7F0D4E72}"/>
          </ac:spMkLst>
        </pc:spChg>
        <pc:spChg chg="mod">
          <ac:chgData name="Cédric Lenoir" userId="3ef0c3e5-2cb4-4f13-aa2f-f31ab361d4a7" providerId="ADAL" clId="{E02AFCB8-6906-40F3-B4CB-7CB1BBB3F952}" dt="2021-03-23T10:01:33.046" v="1155" actId="20577"/>
          <ac:spMkLst>
            <pc:docMk/>
            <pc:sldMk cId="1707502046" sldId="390"/>
            <ac:spMk id="3" creationId="{FE53E5A9-2990-4CDA-8457-EE7BD3B54C9B}"/>
          </ac:spMkLst>
        </pc:spChg>
      </pc:sldChg>
      <pc:sldChg chg="addSp modSp new mod">
        <pc:chgData name="Cédric Lenoir" userId="3ef0c3e5-2cb4-4f13-aa2f-f31ab361d4a7" providerId="ADAL" clId="{E02AFCB8-6906-40F3-B4CB-7CB1BBB3F952}" dt="2021-03-23T10:02:55.549" v="1200" actId="1076"/>
        <pc:sldMkLst>
          <pc:docMk/>
          <pc:sldMk cId="3606284359" sldId="391"/>
        </pc:sldMkLst>
        <pc:spChg chg="mod">
          <ac:chgData name="Cédric Lenoir" userId="3ef0c3e5-2cb4-4f13-aa2f-f31ab361d4a7" providerId="ADAL" clId="{E02AFCB8-6906-40F3-B4CB-7CB1BBB3F952}" dt="2021-03-23T10:02:23.272" v="1195" actId="404"/>
          <ac:spMkLst>
            <pc:docMk/>
            <pc:sldMk cId="3606284359" sldId="391"/>
            <ac:spMk id="2" creationId="{740D0EDC-9894-48CB-A465-CD9C5E7F2909}"/>
          </ac:spMkLst>
        </pc:spChg>
        <pc:spChg chg="mod">
          <ac:chgData name="Cédric Lenoir" userId="3ef0c3e5-2cb4-4f13-aa2f-f31ab361d4a7" providerId="ADAL" clId="{E02AFCB8-6906-40F3-B4CB-7CB1BBB3F952}" dt="2021-03-23T10:02:41.086" v="1198" actId="404"/>
          <ac:spMkLst>
            <pc:docMk/>
            <pc:sldMk cId="3606284359" sldId="391"/>
            <ac:spMk id="3" creationId="{D995B761-BE60-4BDB-A72B-D684652FBA51}"/>
          </ac:spMkLst>
        </pc:spChg>
        <pc:picChg chg="add mod">
          <ac:chgData name="Cédric Lenoir" userId="3ef0c3e5-2cb4-4f13-aa2f-f31ab361d4a7" providerId="ADAL" clId="{E02AFCB8-6906-40F3-B4CB-7CB1BBB3F952}" dt="2021-03-23T10:02:55.549" v="1200" actId="1076"/>
          <ac:picMkLst>
            <pc:docMk/>
            <pc:sldMk cId="3606284359" sldId="391"/>
            <ac:picMk id="4" creationId="{513D9A19-DF87-48DD-856A-534CA8241A17}"/>
          </ac:picMkLst>
        </pc:picChg>
      </pc:sldChg>
      <pc:sldChg chg="addSp modSp new mod">
        <pc:chgData name="Cédric Lenoir" userId="3ef0c3e5-2cb4-4f13-aa2f-f31ab361d4a7" providerId="ADAL" clId="{E02AFCB8-6906-40F3-B4CB-7CB1BBB3F952}" dt="2021-03-23T10:10:06.751" v="1222"/>
        <pc:sldMkLst>
          <pc:docMk/>
          <pc:sldMk cId="1687060063" sldId="392"/>
        </pc:sldMkLst>
        <pc:spChg chg="mod">
          <ac:chgData name="Cédric Lenoir" userId="3ef0c3e5-2cb4-4f13-aa2f-f31ab361d4a7" providerId="ADAL" clId="{E02AFCB8-6906-40F3-B4CB-7CB1BBB3F952}" dt="2021-03-23T10:07:14.806" v="1210" actId="20577"/>
          <ac:spMkLst>
            <pc:docMk/>
            <pc:sldMk cId="1687060063" sldId="392"/>
            <ac:spMk id="2" creationId="{754DFE29-9EA2-48F5-9B92-77106A90EF10}"/>
          </ac:spMkLst>
        </pc:spChg>
        <pc:spChg chg="mod">
          <ac:chgData name="Cédric Lenoir" userId="3ef0c3e5-2cb4-4f13-aa2f-f31ab361d4a7" providerId="ADAL" clId="{E02AFCB8-6906-40F3-B4CB-7CB1BBB3F952}" dt="2021-03-23T10:09:01.117" v="1218" actId="207"/>
          <ac:spMkLst>
            <pc:docMk/>
            <pc:sldMk cId="1687060063" sldId="392"/>
            <ac:spMk id="3" creationId="{8974AD31-EF9D-4201-A6B2-05628A370D50}"/>
          </ac:spMkLst>
        </pc:spChg>
        <pc:graphicFrameChg chg="add mod">
          <ac:chgData name="Cédric Lenoir" userId="3ef0c3e5-2cb4-4f13-aa2f-f31ab361d4a7" providerId="ADAL" clId="{E02AFCB8-6906-40F3-B4CB-7CB1BBB3F952}" dt="2021-03-23T10:10:06.751" v="1222"/>
          <ac:graphicFrameMkLst>
            <pc:docMk/>
            <pc:sldMk cId="1687060063" sldId="392"/>
            <ac:graphicFrameMk id="4" creationId="{FB17A576-5DD0-467C-A3FA-8E733A74A05E}"/>
          </ac:graphicFrameMkLst>
        </pc:graphicFrameChg>
      </pc:sldChg>
      <pc:sldChg chg="modSp new mod">
        <pc:chgData name="Cédric Lenoir" userId="3ef0c3e5-2cb4-4f13-aa2f-f31ab361d4a7" providerId="ADAL" clId="{E02AFCB8-6906-40F3-B4CB-7CB1BBB3F952}" dt="2021-03-24T13:36:03.789" v="2314" actId="20577"/>
        <pc:sldMkLst>
          <pc:docMk/>
          <pc:sldMk cId="4174711226" sldId="393"/>
        </pc:sldMkLst>
        <pc:spChg chg="mod">
          <ac:chgData name="Cédric Lenoir" userId="3ef0c3e5-2cb4-4f13-aa2f-f31ab361d4a7" providerId="ADAL" clId="{E02AFCB8-6906-40F3-B4CB-7CB1BBB3F952}" dt="2021-03-23T10:10:35.830" v="1246" actId="20577"/>
          <ac:spMkLst>
            <pc:docMk/>
            <pc:sldMk cId="4174711226" sldId="393"/>
            <ac:spMk id="2" creationId="{E8F2E1D7-1997-4FBB-BB33-39D9B5F443F1}"/>
          </ac:spMkLst>
        </pc:spChg>
        <pc:spChg chg="mod">
          <ac:chgData name="Cédric Lenoir" userId="3ef0c3e5-2cb4-4f13-aa2f-f31ab361d4a7" providerId="ADAL" clId="{E02AFCB8-6906-40F3-B4CB-7CB1BBB3F952}" dt="2021-03-24T13:36:03.789" v="2314" actId="20577"/>
          <ac:spMkLst>
            <pc:docMk/>
            <pc:sldMk cId="4174711226" sldId="393"/>
            <ac:spMk id="3" creationId="{BCD0B49E-55F8-4F79-814D-DCD9A24E4C84}"/>
          </ac:spMkLst>
        </pc:spChg>
      </pc:sldChg>
      <pc:sldChg chg="modSp new mod">
        <pc:chgData name="Cédric Lenoir" userId="3ef0c3e5-2cb4-4f13-aa2f-f31ab361d4a7" providerId="ADAL" clId="{E02AFCB8-6906-40F3-B4CB-7CB1BBB3F952}" dt="2021-03-23T10:11:49.583" v="1259" actId="113"/>
        <pc:sldMkLst>
          <pc:docMk/>
          <pc:sldMk cId="2971387434" sldId="394"/>
        </pc:sldMkLst>
        <pc:spChg chg="mod">
          <ac:chgData name="Cédric Lenoir" userId="3ef0c3e5-2cb4-4f13-aa2f-f31ab361d4a7" providerId="ADAL" clId="{E02AFCB8-6906-40F3-B4CB-7CB1BBB3F952}" dt="2021-03-23T10:11:49.583" v="1259" actId="113"/>
          <ac:spMkLst>
            <pc:docMk/>
            <pc:sldMk cId="2971387434" sldId="394"/>
            <ac:spMk id="2" creationId="{B7733F1B-7AD5-461D-AD34-30C4E7F8B5EC}"/>
          </ac:spMkLst>
        </pc:spChg>
        <pc:spChg chg="mod">
          <ac:chgData name="Cédric Lenoir" userId="3ef0c3e5-2cb4-4f13-aa2f-f31ab361d4a7" providerId="ADAL" clId="{E02AFCB8-6906-40F3-B4CB-7CB1BBB3F952}" dt="2021-03-23T10:11:32.406" v="1258" actId="403"/>
          <ac:spMkLst>
            <pc:docMk/>
            <pc:sldMk cId="2971387434" sldId="394"/>
            <ac:spMk id="3" creationId="{B38EBC14-6AF7-458B-90D6-57BDADA89854}"/>
          </ac:spMkLst>
        </pc:spChg>
      </pc:sldChg>
      <pc:sldChg chg="modSp new mod">
        <pc:chgData name="Cédric Lenoir" userId="3ef0c3e5-2cb4-4f13-aa2f-f31ab361d4a7" providerId="ADAL" clId="{E02AFCB8-6906-40F3-B4CB-7CB1BBB3F952}" dt="2021-03-23T10:12:18.225" v="1281"/>
        <pc:sldMkLst>
          <pc:docMk/>
          <pc:sldMk cId="3206225459" sldId="395"/>
        </pc:sldMkLst>
        <pc:spChg chg="mod">
          <ac:chgData name="Cédric Lenoir" userId="3ef0c3e5-2cb4-4f13-aa2f-f31ab361d4a7" providerId="ADAL" clId="{E02AFCB8-6906-40F3-B4CB-7CB1BBB3F952}" dt="2021-03-23T10:11:55.877" v="1274" actId="20577"/>
          <ac:spMkLst>
            <pc:docMk/>
            <pc:sldMk cId="3206225459" sldId="395"/>
            <ac:spMk id="2" creationId="{95D982F6-9073-447C-8342-E4E6ADC6A1E6}"/>
          </ac:spMkLst>
        </pc:spChg>
        <pc:spChg chg="mod">
          <ac:chgData name="Cédric Lenoir" userId="3ef0c3e5-2cb4-4f13-aa2f-f31ab361d4a7" providerId="ADAL" clId="{E02AFCB8-6906-40F3-B4CB-7CB1BBB3F952}" dt="2021-03-23T10:12:18.225" v="1281"/>
          <ac:spMkLst>
            <pc:docMk/>
            <pc:sldMk cId="3206225459" sldId="395"/>
            <ac:spMk id="3" creationId="{A3C5D0ED-4551-43EA-8230-7A8AA649E686}"/>
          </ac:spMkLst>
        </pc:spChg>
      </pc:sldChg>
      <pc:sldChg chg="addSp delSp modSp new mod">
        <pc:chgData name="Cédric Lenoir" userId="3ef0c3e5-2cb4-4f13-aa2f-f31ab361d4a7" providerId="ADAL" clId="{E02AFCB8-6906-40F3-B4CB-7CB1BBB3F952}" dt="2021-03-23T10:18:43.110" v="1312" actId="5793"/>
        <pc:sldMkLst>
          <pc:docMk/>
          <pc:sldMk cId="3100947961" sldId="396"/>
        </pc:sldMkLst>
        <pc:spChg chg="mod">
          <ac:chgData name="Cédric Lenoir" userId="3ef0c3e5-2cb4-4f13-aa2f-f31ab361d4a7" providerId="ADAL" clId="{E02AFCB8-6906-40F3-B4CB-7CB1BBB3F952}" dt="2021-03-23T10:18:43.110" v="1312" actId="5793"/>
          <ac:spMkLst>
            <pc:docMk/>
            <pc:sldMk cId="3100947961" sldId="396"/>
            <ac:spMk id="2" creationId="{E06D80A0-FD08-4DD1-BA7D-FFE2DAC5F265}"/>
          </ac:spMkLst>
        </pc:spChg>
        <pc:spChg chg="del">
          <ac:chgData name="Cédric Lenoir" userId="3ef0c3e5-2cb4-4f13-aa2f-f31ab361d4a7" providerId="ADAL" clId="{E02AFCB8-6906-40F3-B4CB-7CB1BBB3F952}" dt="2021-03-23T10:18:13.469" v="1283"/>
          <ac:spMkLst>
            <pc:docMk/>
            <pc:sldMk cId="3100947961" sldId="396"/>
            <ac:spMk id="3" creationId="{C3D9CE6E-434C-4E07-AE7D-8427FD99E658}"/>
          </ac:spMkLst>
        </pc:spChg>
        <pc:picChg chg="add mod">
          <ac:chgData name="Cédric Lenoir" userId="3ef0c3e5-2cb4-4f13-aa2f-f31ab361d4a7" providerId="ADAL" clId="{E02AFCB8-6906-40F3-B4CB-7CB1BBB3F952}" dt="2021-03-23T10:18:13.469" v="1283"/>
          <ac:picMkLst>
            <pc:docMk/>
            <pc:sldMk cId="3100947961" sldId="396"/>
            <ac:picMk id="4" creationId="{22F1E9D9-A0BD-4B3A-9827-D07B2CD868B6}"/>
          </ac:picMkLst>
        </pc:picChg>
      </pc:sldChg>
      <pc:sldChg chg="addSp delSp modSp new mod modClrScheme chgLayout">
        <pc:chgData name="Cédric Lenoir" userId="3ef0c3e5-2cb4-4f13-aa2f-f31ab361d4a7" providerId="ADAL" clId="{E02AFCB8-6906-40F3-B4CB-7CB1BBB3F952}" dt="2021-03-23T10:35:47.196" v="1592" actId="1076"/>
        <pc:sldMkLst>
          <pc:docMk/>
          <pc:sldMk cId="326876587" sldId="397"/>
        </pc:sldMkLst>
        <pc:spChg chg="mod">
          <ac:chgData name="Cédric Lenoir" userId="3ef0c3e5-2cb4-4f13-aa2f-f31ab361d4a7" providerId="ADAL" clId="{E02AFCB8-6906-40F3-B4CB-7CB1BBB3F952}" dt="2021-03-23T10:29:37.262" v="1356" actId="26606"/>
          <ac:spMkLst>
            <pc:docMk/>
            <pc:sldMk cId="326876587" sldId="397"/>
            <ac:spMk id="2" creationId="{1013E155-6624-4B90-AF39-9D804450C154}"/>
          </ac:spMkLst>
        </pc:spChg>
        <pc:spChg chg="del">
          <ac:chgData name="Cédric Lenoir" userId="3ef0c3e5-2cb4-4f13-aa2f-f31ab361d4a7" providerId="ADAL" clId="{E02AFCB8-6906-40F3-B4CB-7CB1BBB3F952}" dt="2021-03-23T10:29:37.262" v="1356" actId="26606"/>
          <ac:spMkLst>
            <pc:docMk/>
            <pc:sldMk cId="326876587" sldId="397"/>
            <ac:spMk id="3" creationId="{16EF7787-E19A-4883-87A7-94CA1E1984A4}"/>
          </ac:spMkLst>
        </pc:spChg>
        <pc:spChg chg="add mod">
          <ac:chgData name="Cédric Lenoir" userId="3ef0c3e5-2cb4-4f13-aa2f-f31ab361d4a7" providerId="ADAL" clId="{E02AFCB8-6906-40F3-B4CB-7CB1BBB3F952}" dt="2021-03-23T10:33:57.109" v="1581" actId="20577"/>
          <ac:spMkLst>
            <pc:docMk/>
            <pc:sldMk cId="326876587" sldId="397"/>
            <ac:spMk id="8" creationId="{E8AD8391-FB4E-44B2-AF38-F66C513E83FA}"/>
          </ac:spMkLst>
        </pc:spChg>
        <pc:spChg chg="add mod">
          <ac:chgData name="Cédric Lenoir" userId="3ef0c3e5-2cb4-4f13-aa2f-f31ab361d4a7" providerId="ADAL" clId="{E02AFCB8-6906-40F3-B4CB-7CB1BBB3F952}" dt="2021-03-23T10:29:37.262" v="1356" actId="26606"/>
          <ac:spMkLst>
            <pc:docMk/>
            <pc:sldMk cId="326876587" sldId="397"/>
            <ac:spMk id="10" creationId="{6BE5BBBB-05DF-4D06-AA55-6A6957C08382}"/>
          </ac:spMkLst>
        </pc:spChg>
        <pc:graphicFrameChg chg="mod">
          <ac:chgData name="Cédric Lenoir" userId="3ef0c3e5-2cb4-4f13-aa2f-f31ab361d4a7" providerId="ADAL" clId="{E02AFCB8-6906-40F3-B4CB-7CB1BBB3F952}" dt="2021-03-23T10:35:01.164" v="1586" actId="1076"/>
          <ac:graphicFrameMkLst>
            <pc:docMk/>
            <pc:sldMk cId="326876587" sldId="397"/>
            <ac:graphicFrameMk id="5" creationId="{86402DDB-C729-4F4F-982F-4890DB0942BE}"/>
          </ac:graphicFrameMkLst>
        </pc:graphicFrameChg>
        <pc:graphicFrameChg chg="mod">
          <ac:chgData name="Cédric Lenoir" userId="3ef0c3e5-2cb4-4f13-aa2f-f31ab361d4a7" providerId="ADAL" clId="{E02AFCB8-6906-40F3-B4CB-7CB1BBB3F952}" dt="2021-03-23T10:35:16.492" v="1590" actId="1076"/>
          <ac:graphicFrameMkLst>
            <pc:docMk/>
            <pc:sldMk cId="326876587" sldId="397"/>
            <ac:graphicFrameMk id="7" creationId="{76238AD8-B064-4468-9D7F-2AAF74A6C9C0}"/>
          </ac:graphicFrameMkLst>
        </pc:graphicFrameChg>
        <pc:graphicFrameChg chg="mod">
          <ac:chgData name="Cédric Lenoir" userId="3ef0c3e5-2cb4-4f13-aa2f-f31ab361d4a7" providerId="ADAL" clId="{E02AFCB8-6906-40F3-B4CB-7CB1BBB3F952}" dt="2021-03-23T10:35:47.196" v="1592" actId="1076"/>
          <ac:graphicFrameMkLst>
            <pc:docMk/>
            <pc:sldMk cId="326876587" sldId="397"/>
            <ac:graphicFrameMk id="9" creationId="{38B16624-D386-461D-9D52-BA89C68013CA}"/>
          </ac:graphicFrameMkLst>
        </pc:graphicFrameChg>
      </pc:sldChg>
      <pc:sldChg chg="addSp delSp modSp new mod">
        <pc:chgData name="Cédric Lenoir" userId="3ef0c3e5-2cb4-4f13-aa2f-f31ab361d4a7" providerId="ADAL" clId="{E02AFCB8-6906-40F3-B4CB-7CB1BBB3F952}" dt="2021-03-23T10:38:44.604" v="1617" actId="1076"/>
        <pc:sldMkLst>
          <pc:docMk/>
          <pc:sldMk cId="1987735242" sldId="398"/>
        </pc:sldMkLst>
        <pc:spChg chg="mod">
          <ac:chgData name="Cédric Lenoir" userId="3ef0c3e5-2cb4-4f13-aa2f-f31ab361d4a7" providerId="ADAL" clId="{E02AFCB8-6906-40F3-B4CB-7CB1BBB3F952}" dt="2021-03-23T10:37:08.468" v="1607" actId="20577"/>
          <ac:spMkLst>
            <pc:docMk/>
            <pc:sldMk cId="1987735242" sldId="398"/>
            <ac:spMk id="2" creationId="{DB9266BF-45C2-4AB2-8D59-947765C4D64A}"/>
          </ac:spMkLst>
        </pc:spChg>
        <pc:spChg chg="del">
          <ac:chgData name="Cédric Lenoir" userId="3ef0c3e5-2cb4-4f13-aa2f-f31ab361d4a7" providerId="ADAL" clId="{E02AFCB8-6906-40F3-B4CB-7CB1BBB3F952}" dt="2021-03-23T10:37:32.167" v="1608" actId="22"/>
          <ac:spMkLst>
            <pc:docMk/>
            <pc:sldMk cId="1987735242" sldId="398"/>
            <ac:spMk id="3" creationId="{BBAA3480-3AD1-4CBE-A56B-4F6240FC7D0F}"/>
          </ac:spMkLst>
        </pc:spChg>
        <pc:spChg chg="del">
          <ac:chgData name="Cédric Lenoir" userId="3ef0c3e5-2cb4-4f13-aa2f-f31ab361d4a7" providerId="ADAL" clId="{E02AFCB8-6906-40F3-B4CB-7CB1BBB3F952}" dt="2021-03-23T10:38:02.392" v="1611" actId="22"/>
          <ac:spMkLst>
            <pc:docMk/>
            <pc:sldMk cId="1987735242" sldId="398"/>
            <ac:spMk id="4" creationId="{E83778A7-3970-461E-B341-56F24910FE3F}"/>
          </ac:spMkLst>
        </pc:spChg>
        <pc:picChg chg="add mod ord">
          <ac:chgData name="Cédric Lenoir" userId="3ef0c3e5-2cb4-4f13-aa2f-f31ab361d4a7" providerId="ADAL" clId="{E02AFCB8-6906-40F3-B4CB-7CB1BBB3F952}" dt="2021-03-23T10:37:36.228" v="1610" actId="14100"/>
          <ac:picMkLst>
            <pc:docMk/>
            <pc:sldMk cId="1987735242" sldId="398"/>
            <ac:picMk id="6" creationId="{855B7644-C6FE-478F-8CA8-75FA92A8DC1B}"/>
          </ac:picMkLst>
        </pc:picChg>
        <pc:picChg chg="add mod ord">
          <ac:chgData name="Cédric Lenoir" userId="3ef0c3e5-2cb4-4f13-aa2f-f31ab361d4a7" providerId="ADAL" clId="{E02AFCB8-6906-40F3-B4CB-7CB1BBB3F952}" dt="2021-03-23T10:38:07.499" v="1614" actId="1076"/>
          <ac:picMkLst>
            <pc:docMk/>
            <pc:sldMk cId="1987735242" sldId="398"/>
            <ac:picMk id="8" creationId="{675901D3-0E12-44A3-A3FB-8E7796D0EE17}"/>
          </ac:picMkLst>
        </pc:picChg>
        <pc:picChg chg="add mod">
          <ac:chgData name="Cédric Lenoir" userId="3ef0c3e5-2cb4-4f13-aa2f-f31ab361d4a7" providerId="ADAL" clId="{E02AFCB8-6906-40F3-B4CB-7CB1BBB3F952}" dt="2021-03-23T10:38:44.604" v="1617" actId="1076"/>
          <ac:picMkLst>
            <pc:docMk/>
            <pc:sldMk cId="1987735242" sldId="398"/>
            <ac:picMk id="10" creationId="{B7AFE4F9-379E-4C8F-83E5-A4E24A3DE7D9}"/>
          </ac:picMkLst>
        </pc:picChg>
      </pc:sldChg>
      <pc:sldChg chg="addSp delSp modSp new mod modClrScheme delAnim modAnim chgLayout">
        <pc:chgData name="Cédric Lenoir" userId="3ef0c3e5-2cb4-4f13-aa2f-f31ab361d4a7" providerId="ADAL" clId="{E02AFCB8-6906-40F3-B4CB-7CB1BBB3F952}" dt="2021-03-23T11:13:46.621" v="1773"/>
        <pc:sldMkLst>
          <pc:docMk/>
          <pc:sldMk cId="1419624193" sldId="399"/>
        </pc:sldMkLst>
        <pc:spChg chg="mod ord">
          <ac:chgData name="Cédric Lenoir" userId="3ef0c3e5-2cb4-4f13-aa2f-f31ab361d4a7" providerId="ADAL" clId="{E02AFCB8-6906-40F3-B4CB-7CB1BBB3F952}" dt="2021-03-23T11:05:21.423" v="1622" actId="700"/>
          <ac:spMkLst>
            <pc:docMk/>
            <pc:sldMk cId="1419624193" sldId="399"/>
            <ac:spMk id="2" creationId="{2C3BC473-7194-42FA-AA35-A36FFEBB500C}"/>
          </ac:spMkLst>
        </pc:spChg>
        <pc:spChg chg="del">
          <ac:chgData name="Cédric Lenoir" userId="3ef0c3e5-2cb4-4f13-aa2f-f31ab361d4a7" providerId="ADAL" clId="{E02AFCB8-6906-40F3-B4CB-7CB1BBB3F952}" dt="2021-03-23T11:05:21.423" v="1622" actId="700"/>
          <ac:spMkLst>
            <pc:docMk/>
            <pc:sldMk cId="1419624193" sldId="399"/>
            <ac:spMk id="3" creationId="{F1FF145A-DD3F-4B63-963D-8E9140CFE0A6}"/>
          </ac:spMkLst>
        </pc:spChg>
        <pc:spChg chg="del">
          <ac:chgData name="Cédric Lenoir" userId="3ef0c3e5-2cb4-4f13-aa2f-f31ab361d4a7" providerId="ADAL" clId="{E02AFCB8-6906-40F3-B4CB-7CB1BBB3F952}" dt="2021-03-23T11:05:21.423" v="1622" actId="700"/>
          <ac:spMkLst>
            <pc:docMk/>
            <pc:sldMk cId="1419624193" sldId="399"/>
            <ac:spMk id="4" creationId="{D4183CA5-BEAB-42C7-BD83-D0C325F66BEB}"/>
          </ac:spMkLst>
        </pc:spChg>
        <pc:spChg chg="add mod">
          <ac:chgData name="Cédric Lenoir" userId="3ef0c3e5-2cb4-4f13-aa2f-f31ab361d4a7" providerId="ADAL" clId="{E02AFCB8-6906-40F3-B4CB-7CB1BBB3F952}" dt="2021-03-23T11:08:27.779" v="1691" actId="1076"/>
          <ac:spMkLst>
            <pc:docMk/>
            <pc:sldMk cId="1419624193" sldId="399"/>
            <ac:spMk id="7" creationId="{AB3599F4-7BD4-4DBD-B98D-479944F4FD9A}"/>
          </ac:spMkLst>
        </pc:spChg>
        <pc:spChg chg="add mod">
          <ac:chgData name="Cédric Lenoir" userId="3ef0c3e5-2cb4-4f13-aa2f-f31ab361d4a7" providerId="ADAL" clId="{E02AFCB8-6906-40F3-B4CB-7CB1BBB3F952}" dt="2021-03-23T11:12:48.036" v="1772" actId="404"/>
          <ac:spMkLst>
            <pc:docMk/>
            <pc:sldMk cId="1419624193" sldId="399"/>
            <ac:spMk id="14" creationId="{96364D07-3651-455B-B2FB-37BE50CE5427}"/>
          </ac:spMkLst>
        </pc:spChg>
        <pc:graphicFrameChg chg="mod">
          <ac:chgData name="Cédric Lenoir" userId="3ef0c3e5-2cb4-4f13-aa2f-f31ab361d4a7" providerId="ADAL" clId="{E02AFCB8-6906-40F3-B4CB-7CB1BBB3F952}" dt="2021-03-23T11:12:07.859" v="1745" actId="14100"/>
          <ac:graphicFrameMkLst>
            <pc:docMk/>
            <pc:sldMk cId="1419624193" sldId="399"/>
            <ac:graphicFrameMk id="15" creationId="{FDB9A30B-203E-4C96-814B-4CE1784DB0EA}"/>
          </ac:graphicFrameMkLst>
        </pc:graphicFrameChg>
        <pc:graphicFrameChg chg="add mod">
          <ac:chgData name="Cédric Lenoir" userId="3ef0c3e5-2cb4-4f13-aa2f-f31ab361d4a7" providerId="ADAL" clId="{E02AFCB8-6906-40F3-B4CB-7CB1BBB3F952}" dt="2021-03-23T11:12:32.576" v="1751"/>
          <ac:graphicFrameMkLst>
            <pc:docMk/>
            <pc:sldMk cId="1419624193" sldId="399"/>
            <ac:graphicFrameMk id="16" creationId="{6D85D5AD-FA91-430C-BD60-F99C7DA087BD}"/>
          </ac:graphicFrameMkLst>
        </pc:graphicFrameChg>
        <pc:picChg chg="add mod">
          <ac:chgData name="Cédric Lenoir" userId="3ef0c3e5-2cb4-4f13-aa2f-f31ab361d4a7" providerId="ADAL" clId="{E02AFCB8-6906-40F3-B4CB-7CB1BBB3F952}" dt="2021-03-23T11:08:16.491" v="1688" actId="1076"/>
          <ac:picMkLst>
            <pc:docMk/>
            <pc:sldMk cId="1419624193" sldId="399"/>
            <ac:picMk id="6" creationId="{A2F47099-863B-4731-AE1A-2156E812FFC5}"/>
          </ac:picMkLst>
        </pc:picChg>
        <pc:picChg chg="add del mod">
          <ac:chgData name="Cédric Lenoir" userId="3ef0c3e5-2cb4-4f13-aa2f-f31ab361d4a7" providerId="ADAL" clId="{E02AFCB8-6906-40F3-B4CB-7CB1BBB3F952}" dt="2021-03-23T11:11:22.102" v="1740" actId="478"/>
          <ac:picMkLst>
            <pc:docMk/>
            <pc:sldMk cId="1419624193" sldId="399"/>
            <ac:picMk id="9" creationId="{AEE8AF43-E2D5-464E-9781-795F1ABCF074}"/>
          </ac:picMkLst>
        </pc:picChg>
        <pc:picChg chg="add del mod">
          <ac:chgData name="Cédric Lenoir" userId="3ef0c3e5-2cb4-4f13-aa2f-f31ab361d4a7" providerId="ADAL" clId="{E02AFCB8-6906-40F3-B4CB-7CB1BBB3F952}" dt="2021-03-23T11:11:23.972" v="1741" actId="478"/>
          <ac:picMkLst>
            <pc:docMk/>
            <pc:sldMk cId="1419624193" sldId="399"/>
            <ac:picMk id="11" creationId="{D7376AEA-43EA-4289-AA80-FB6022718A9C}"/>
          </ac:picMkLst>
        </pc:picChg>
        <pc:picChg chg="add del mod">
          <ac:chgData name="Cédric Lenoir" userId="3ef0c3e5-2cb4-4f13-aa2f-f31ab361d4a7" providerId="ADAL" clId="{E02AFCB8-6906-40F3-B4CB-7CB1BBB3F952}" dt="2021-03-23T11:11:25.716" v="1742" actId="478"/>
          <ac:picMkLst>
            <pc:docMk/>
            <pc:sldMk cId="1419624193" sldId="399"/>
            <ac:picMk id="13" creationId="{4CD8FA97-E898-49D0-B46A-3337F12668D6}"/>
          </ac:picMkLst>
        </pc:picChg>
      </pc:sldChg>
      <pc:sldChg chg="addSp modSp new mod modAnim">
        <pc:chgData name="Cédric Lenoir" userId="3ef0c3e5-2cb4-4f13-aa2f-f31ab361d4a7" providerId="ADAL" clId="{E02AFCB8-6906-40F3-B4CB-7CB1BBB3F952}" dt="2021-03-23T11:14:22.885" v="1787"/>
        <pc:sldMkLst>
          <pc:docMk/>
          <pc:sldMk cId="371176674" sldId="400"/>
        </pc:sldMkLst>
        <pc:spChg chg="mod">
          <ac:chgData name="Cédric Lenoir" userId="3ef0c3e5-2cb4-4f13-aa2f-f31ab361d4a7" providerId="ADAL" clId="{E02AFCB8-6906-40F3-B4CB-7CB1BBB3F952}" dt="2021-03-23T11:09:58.963" v="1716" actId="20577"/>
          <ac:spMkLst>
            <pc:docMk/>
            <pc:sldMk cId="371176674" sldId="400"/>
            <ac:spMk id="2" creationId="{95B2439C-5426-4BDB-B35A-DE3CF6855558}"/>
          </ac:spMkLst>
        </pc:spChg>
        <pc:spChg chg="add mod">
          <ac:chgData name="Cédric Lenoir" userId="3ef0c3e5-2cb4-4f13-aa2f-f31ab361d4a7" providerId="ADAL" clId="{E02AFCB8-6906-40F3-B4CB-7CB1BBB3F952}" dt="2021-03-23T11:10:53.332" v="1733" actId="20577"/>
          <ac:spMkLst>
            <pc:docMk/>
            <pc:sldMk cId="371176674" sldId="400"/>
            <ac:spMk id="3" creationId="{43C1611A-92D9-475B-9D88-76451D8B6F2D}"/>
          </ac:spMkLst>
        </pc:spChg>
        <pc:spChg chg="add mod">
          <ac:chgData name="Cédric Lenoir" userId="3ef0c3e5-2cb4-4f13-aa2f-f31ab361d4a7" providerId="ADAL" clId="{E02AFCB8-6906-40F3-B4CB-7CB1BBB3F952}" dt="2021-03-23T11:10:59.510" v="1735"/>
          <ac:spMkLst>
            <pc:docMk/>
            <pc:sldMk cId="371176674" sldId="400"/>
            <ac:spMk id="4" creationId="{71CE68CA-B3BA-4A54-B700-FEB7AA9FC0C8}"/>
          </ac:spMkLst>
        </pc:spChg>
        <pc:spChg chg="add mod">
          <ac:chgData name="Cédric Lenoir" userId="3ef0c3e5-2cb4-4f13-aa2f-f31ab361d4a7" providerId="ADAL" clId="{E02AFCB8-6906-40F3-B4CB-7CB1BBB3F952}" dt="2021-03-23T11:14:03.691" v="1782" actId="1076"/>
          <ac:spMkLst>
            <pc:docMk/>
            <pc:sldMk cId="371176674" sldId="400"/>
            <ac:spMk id="5" creationId="{8D416A63-20FC-41C0-9287-3B4D0663F45B}"/>
          </ac:spMkLst>
        </pc:spChg>
        <pc:picChg chg="add mod">
          <ac:chgData name="Cédric Lenoir" userId="3ef0c3e5-2cb4-4f13-aa2f-f31ab361d4a7" providerId="ADAL" clId="{E02AFCB8-6906-40F3-B4CB-7CB1BBB3F952}" dt="2021-03-23T11:13:58.147" v="1777" actId="1076"/>
          <ac:picMkLst>
            <pc:docMk/>
            <pc:sldMk cId="371176674" sldId="400"/>
            <ac:picMk id="7" creationId="{353E6D74-8D1E-4F2E-8225-30BDCD2C424D}"/>
          </ac:picMkLst>
        </pc:picChg>
        <pc:picChg chg="add mod">
          <ac:chgData name="Cédric Lenoir" userId="3ef0c3e5-2cb4-4f13-aa2f-f31ab361d4a7" providerId="ADAL" clId="{E02AFCB8-6906-40F3-B4CB-7CB1BBB3F952}" dt="2021-03-23T11:14:01.755" v="1781" actId="1076"/>
          <ac:picMkLst>
            <pc:docMk/>
            <pc:sldMk cId="371176674" sldId="400"/>
            <ac:picMk id="9" creationId="{792F0B7A-084D-4477-B90A-6534C770800F}"/>
          </ac:picMkLst>
        </pc:picChg>
        <pc:picChg chg="add mod">
          <ac:chgData name="Cédric Lenoir" userId="3ef0c3e5-2cb4-4f13-aa2f-f31ab361d4a7" providerId="ADAL" clId="{E02AFCB8-6906-40F3-B4CB-7CB1BBB3F952}" dt="2021-03-23T11:14:08.819" v="1784" actId="1076"/>
          <ac:picMkLst>
            <pc:docMk/>
            <pc:sldMk cId="371176674" sldId="400"/>
            <ac:picMk id="11" creationId="{7DA31578-DD7A-401F-A27E-346D72CB53F8}"/>
          </ac:picMkLst>
        </pc:picChg>
      </pc:sldChg>
      <pc:sldChg chg="addSp modSp new mod modAnim">
        <pc:chgData name="Cédric Lenoir" userId="3ef0c3e5-2cb4-4f13-aa2f-f31ab361d4a7" providerId="ADAL" clId="{E02AFCB8-6906-40F3-B4CB-7CB1BBB3F952}" dt="2021-03-23T11:16:26.591" v="1822" actId="207"/>
        <pc:sldMkLst>
          <pc:docMk/>
          <pc:sldMk cId="371764174" sldId="401"/>
        </pc:sldMkLst>
        <pc:spChg chg="mod">
          <ac:chgData name="Cédric Lenoir" userId="3ef0c3e5-2cb4-4f13-aa2f-f31ab361d4a7" providerId="ADAL" clId="{E02AFCB8-6906-40F3-B4CB-7CB1BBB3F952}" dt="2021-03-23T11:14:39.795" v="1804" actId="20577"/>
          <ac:spMkLst>
            <pc:docMk/>
            <pc:sldMk cId="371764174" sldId="401"/>
            <ac:spMk id="2" creationId="{61E96691-33B8-4401-89D8-B386368FD141}"/>
          </ac:spMkLst>
        </pc:spChg>
        <pc:spChg chg="add mod">
          <ac:chgData name="Cédric Lenoir" userId="3ef0c3e5-2cb4-4f13-aa2f-f31ab361d4a7" providerId="ADAL" clId="{E02AFCB8-6906-40F3-B4CB-7CB1BBB3F952}" dt="2021-03-23T11:16:26.591" v="1822" actId="207"/>
          <ac:spMkLst>
            <pc:docMk/>
            <pc:sldMk cId="371764174" sldId="401"/>
            <ac:spMk id="3" creationId="{0AB65558-5FE2-4B76-89DD-46145C5689B5}"/>
          </ac:spMkLst>
        </pc:spChg>
        <pc:spChg chg="add mod">
          <ac:chgData name="Cédric Lenoir" userId="3ef0c3e5-2cb4-4f13-aa2f-f31ab361d4a7" providerId="ADAL" clId="{E02AFCB8-6906-40F3-B4CB-7CB1BBB3F952}" dt="2021-03-23T11:16:02.100" v="1819" actId="1076"/>
          <ac:spMkLst>
            <pc:docMk/>
            <pc:sldMk cId="371764174" sldId="401"/>
            <ac:spMk id="6" creationId="{9CB557AE-5929-4D98-9AE6-981BD5136AD8}"/>
          </ac:spMkLst>
        </pc:spChg>
        <pc:picChg chg="add mod">
          <ac:chgData name="Cédric Lenoir" userId="3ef0c3e5-2cb4-4f13-aa2f-f31ab361d4a7" providerId="ADAL" clId="{E02AFCB8-6906-40F3-B4CB-7CB1BBB3F952}" dt="2021-03-23T11:15:49.018" v="1817" actId="1076"/>
          <ac:picMkLst>
            <pc:docMk/>
            <pc:sldMk cId="371764174" sldId="401"/>
            <ac:picMk id="5" creationId="{A5D94D2C-72EE-49EE-AF96-401502C669C5}"/>
          </ac:picMkLst>
        </pc:picChg>
      </pc:sldChg>
      <pc:sldChg chg="addSp modSp new mod">
        <pc:chgData name="Cédric Lenoir" userId="3ef0c3e5-2cb4-4f13-aa2f-f31ab361d4a7" providerId="ADAL" clId="{E02AFCB8-6906-40F3-B4CB-7CB1BBB3F952}" dt="2021-03-23T11:22:27.091" v="2002" actId="5793"/>
        <pc:sldMkLst>
          <pc:docMk/>
          <pc:sldMk cId="947075017" sldId="402"/>
        </pc:sldMkLst>
        <pc:spChg chg="mod">
          <ac:chgData name="Cédric Lenoir" userId="3ef0c3e5-2cb4-4f13-aa2f-f31ab361d4a7" providerId="ADAL" clId="{E02AFCB8-6906-40F3-B4CB-7CB1BBB3F952}" dt="2021-03-23T11:20:50.626" v="1837" actId="20577"/>
          <ac:spMkLst>
            <pc:docMk/>
            <pc:sldMk cId="947075017" sldId="402"/>
            <ac:spMk id="2" creationId="{AD19D785-391D-4FFE-B15B-77213FA94082}"/>
          </ac:spMkLst>
        </pc:spChg>
        <pc:spChg chg="mod">
          <ac:chgData name="Cédric Lenoir" userId="3ef0c3e5-2cb4-4f13-aa2f-f31ab361d4a7" providerId="ADAL" clId="{E02AFCB8-6906-40F3-B4CB-7CB1BBB3F952}" dt="2021-03-23T11:22:27.091" v="2002" actId="5793"/>
          <ac:spMkLst>
            <pc:docMk/>
            <pc:sldMk cId="947075017" sldId="402"/>
            <ac:spMk id="3" creationId="{EA9ABEAE-D0FB-47BE-BD53-1DA7B845E459}"/>
          </ac:spMkLst>
        </pc:spChg>
        <pc:graphicFrameChg chg="add mod">
          <ac:chgData name="Cédric Lenoir" userId="3ef0c3e5-2cb4-4f13-aa2f-f31ab361d4a7" providerId="ADAL" clId="{E02AFCB8-6906-40F3-B4CB-7CB1BBB3F952}" dt="2021-03-23T11:22:19.842" v="1998" actId="14100"/>
          <ac:graphicFrameMkLst>
            <pc:docMk/>
            <pc:sldMk cId="947075017" sldId="402"/>
            <ac:graphicFrameMk id="5" creationId="{A10E6158-BDE8-44B4-B3EE-373BA0DFA6F0}"/>
          </ac:graphicFrameMkLst>
        </pc:graphicFrameChg>
      </pc:sldChg>
      <pc:sldChg chg="addSp delSp modSp new mod chgLayout">
        <pc:chgData name="Cédric Lenoir" userId="3ef0c3e5-2cb4-4f13-aa2f-f31ab361d4a7" providerId="ADAL" clId="{E02AFCB8-6906-40F3-B4CB-7CB1BBB3F952}" dt="2021-03-23T11:44:47.945" v="2304" actId="1076"/>
        <pc:sldMkLst>
          <pc:docMk/>
          <pc:sldMk cId="1352654193" sldId="403"/>
        </pc:sldMkLst>
        <pc:spChg chg="mod ord">
          <ac:chgData name="Cédric Lenoir" userId="3ef0c3e5-2cb4-4f13-aa2f-f31ab361d4a7" providerId="ADAL" clId="{E02AFCB8-6906-40F3-B4CB-7CB1BBB3F952}" dt="2021-03-23T11:27:41.770" v="2022" actId="700"/>
          <ac:spMkLst>
            <pc:docMk/>
            <pc:sldMk cId="1352654193" sldId="403"/>
            <ac:spMk id="2" creationId="{2863C7C1-4558-4038-B409-347B1025D463}"/>
          </ac:spMkLst>
        </pc:spChg>
        <pc:spChg chg="add mod">
          <ac:chgData name="Cédric Lenoir" userId="3ef0c3e5-2cb4-4f13-aa2f-f31ab361d4a7" providerId="ADAL" clId="{E02AFCB8-6906-40F3-B4CB-7CB1BBB3F952}" dt="2021-03-23T11:44:40.466" v="2301" actId="1076"/>
          <ac:spMkLst>
            <pc:docMk/>
            <pc:sldMk cId="1352654193" sldId="403"/>
            <ac:spMk id="3" creationId="{B288567B-046A-4828-A5DE-B080AA508226}"/>
          </ac:spMkLst>
        </pc:spChg>
        <pc:picChg chg="add mod">
          <ac:chgData name="Cédric Lenoir" userId="3ef0c3e5-2cb4-4f13-aa2f-f31ab361d4a7" providerId="ADAL" clId="{E02AFCB8-6906-40F3-B4CB-7CB1BBB3F952}" dt="2021-03-23T11:44:42.026" v="2302" actId="1076"/>
          <ac:picMkLst>
            <pc:docMk/>
            <pc:sldMk cId="1352654193" sldId="403"/>
            <ac:picMk id="5" creationId="{1F8B8D8C-57B8-464C-837C-DE037DE9ABD1}"/>
          </ac:picMkLst>
        </pc:picChg>
        <pc:picChg chg="add del mod">
          <ac:chgData name="Cédric Lenoir" userId="3ef0c3e5-2cb4-4f13-aa2f-f31ab361d4a7" providerId="ADAL" clId="{E02AFCB8-6906-40F3-B4CB-7CB1BBB3F952}" dt="2021-03-23T11:41:30.355" v="2297" actId="478"/>
          <ac:picMkLst>
            <pc:docMk/>
            <pc:sldMk cId="1352654193" sldId="403"/>
            <ac:picMk id="7" creationId="{4B13C30F-B732-4E43-BD8F-645475EBC24C}"/>
          </ac:picMkLst>
        </pc:picChg>
        <pc:picChg chg="add mod">
          <ac:chgData name="Cédric Lenoir" userId="3ef0c3e5-2cb4-4f13-aa2f-f31ab361d4a7" providerId="ADAL" clId="{E02AFCB8-6906-40F3-B4CB-7CB1BBB3F952}" dt="2021-03-23T11:44:47.945" v="2304" actId="1076"/>
          <ac:picMkLst>
            <pc:docMk/>
            <pc:sldMk cId="1352654193" sldId="403"/>
            <ac:picMk id="9" creationId="{2BA30BA6-982D-49E8-BFC7-AA1C38A77022}"/>
          </ac:picMkLst>
        </pc:picChg>
      </pc:sldChg>
    </pc:docChg>
  </pc:docChgLst>
  <pc:docChgLst>
    <pc:chgData name="Lenoir Cédric" userId="3ef0c3e5-2cb4-4f13-aa2f-f31ab361d4a7" providerId="ADAL" clId="{B33F91F9-A628-41A2-9BF4-0D6AF8E3DB9E}"/>
    <pc:docChg chg="undo custSel addSld delSld modSld sldOrd">
      <pc:chgData name="Lenoir Cédric" userId="3ef0c3e5-2cb4-4f13-aa2f-f31ab361d4a7" providerId="ADAL" clId="{B33F91F9-A628-41A2-9BF4-0D6AF8E3DB9E}" dt="2023-03-22T07:45:03.877" v="892" actId="404"/>
      <pc:docMkLst>
        <pc:docMk/>
      </pc:docMkLst>
      <pc:sldChg chg="modSp mod">
        <pc:chgData name="Lenoir Cédric" userId="3ef0c3e5-2cb4-4f13-aa2f-f31ab361d4a7" providerId="ADAL" clId="{B33F91F9-A628-41A2-9BF4-0D6AF8E3DB9E}" dt="2023-03-13T07:57:40.671" v="11" actId="20577"/>
        <pc:sldMkLst>
          <pc:docMk/>
          <pc:sldMk cId="3705256512" sldId="261"/>
        </pc:sldMkLst>
        <pc:spChg chg="mod">
          <ac:chgData name="Lenoir Cédric" userId="3ef0c3e5-2cb4-4f13-aa2f-f31ab361d4a7" providerId="ADAL" clId="{B33F91F9-A628-41A2-9BF4-0D6AF8E3DB9E}" dt="2023-03-13T07:57:40.671" v="11" actId="20577"/>
          <ac:spMkLst>
            <pc:docMk/>
            <pc:sldMk cId="3705256512" sldId="261"/>
            <ac:spMk id="5" creationId="{5357B47A-9BA9-41C9-93C9-AA94047ABA8A}"/>
          </ac:spMkLst>
        </pc:spChg>
      </pc:sldChg>
      <pc:sldChg chg="addSp delSp modSp mod">
        <pc:chgData name="Lenoir Cédric" userId="3ef0c3e5-2cb4-4f13-aa2f-f31ab361d4a7" providerId="ADAL" clId="{B33F91F9-A628-41A2-9BF4-0D6AF8E3DB9E}" dt="2023-03-13T07:58:39.950" v="20" actId="478"/>
        <pc:sldMkLst>
          <pc:docMk/>
          <pc:sldMk cId="3624192483" sldId="372"/>
        </pc:sldMkLst>
        <pc:spChg chg="add del mod">
          <ac:chgData name="Lenoir Cédric" userId="3ef0c3e5-2cb4-4f13-aa2f-f31ab361d4a7" providerId="ADAL" clId="{B33F91F9-A628-41A2-9BF4-0D6AF8E3DB9E}" dt="2023-03-13T07:58:39.950" v="20" actId="478"/>
          <ac:spMkLst>
            <pc:docMk/>
            <pc:sldMk cId="3624192483" sldId="372"/>
            <ac:spMk id="11" creationId="{76F1DF1B-A823-411C-8753-3F576F66CA4D}"/>
          </ac:spMkLst>
        </pc:spChg>
        <pc:picChg chg="add del mod">
          <ac:chgData name="Lenoir Cédric" userId="3ef0c3e5-2cb4-4f13-aa2f-f31ab361d4a7" providerId="ADAL" clId="{B33F91F9-A628-41A2-9BF4-0D6AF8E3DB9E}" dt="2023-03-13T07:58:36.222" v="18"/>
          <ac:picMkLst>
            <pc:docMk/>
            <pc:sldMk cId="3624192483" sldId="372"/>
            <ac:picMk id="2" creationId="{59A1D009-5348-3901-BDA6-5A71FFBCA75E}"/>
          </ac:picMkLst>
        </pc:picChg>
        <pc:picChg chg="add del">
          <ac:chgData name="Lenoir Cédric" userId="3ef0c3e5-2cb4-4f13-aa2f-f31ab361d4a7" providerId="ADAL" clId="{B33F91F9-A628-41A2-9BF4-0D6AF8E3DB9E}" dt="2023-03-13T07:58:36.782" v="19" actId="21"/>
          <ac:picMkLst>
            <pc:docMk/>
            <pc:sldMk cId="3624192483" sldId="372"/>
            <ac:picMk id="14" creationId="{F8C03F26-47E2-4731-9ED1-7E0A80EB5481}"/>
          </ac:picMkLst>
        </pc:picChg>
      </pc:sldChg>
      <pc:sldChg chg="modSp">
        <pc:chgData name="Lenoir Cédric" userId="3ef0c3e5-2cb4-4f13-aa2f-f31ab361d4a7" providerId="ADAL" clId="{B33F91F9-A628-41A2-9BF4-0D6AF8E3DB9E}" dt="2023-03-22T07:45:03.877" v="892" actId="404"/>
        <pc:sldMkLst>
          <pc:docMk/>
          <pc:sldMk cId="1419624193" sldId="399"/>
        </pc:sldMkLst>
        <pc:spChg chg="mod">
          <ac:chgData name="Lenoir Cédric" userId="3ef0c3e5-2cb4-4f13-aa2f-f31ab361d4a7" providerId="ADAL" clId="{B33F91F9-A628-41A2-9BF4-0D6AF8E3DB9E}" dt="2023-03-22T07:45:03.877" v="892" actId="404"/>
          <ac:spMkLst>
            <pc:docMk/>
            <pc:sldMk cId="1419624193" sldId="399"/>
            <ac:spMk id="14" creationId="{96364D07-3651-455B-B2FB-37BE50CE5427}"/>
          </ac:spMkLst>
        </pc:spChg>
        <pc:graphicFrameChg chg="mod">
          <ac:chgData name="Lenoir Cédric" userId="3ef0c3e5-2cb4-4f13-aa2f-f31ab361d4a7" providerId="ADAL" clId="{B33F91F9-A628-41A2-9BF4-0D6AF8E3DB9E}" dt="2023-03-22T07:44:11.749" v="822"/>
          <ac:graphicFrameMkLst>
            <pc:docMk/>
            <pc:sldMk cId="1419624193" sldId="399"/>
            <ac:graphicFrameMk id="16" creationId="{6D85D5AD-FA91-430C-BD60-F99C7DA087BD}"/>
          </ac:graphicFrameMkLst>
        </pc:graphicFrameChg>
      </pc:sldChg>
      <pc:sldChg chg="addSp delSp modSp new mod modClrScheme chgLayout">
        <pc:chgData name="Lenoir Cédric" userId="3ef0c3e5-2cb4-4f13-aa2f-f31ab361d4a7" providerId="ADAL" clId="{B33F91F9-A628-41A2-9BF4-0D6AF8E3DB9E}" dt="2023-03-13T08:03:21.454" v="126" actId="20577"/>
        <pc:sldMkLst>
          <pc:docMk/>
          <pc:sldMk cId="4188488075" sldId="402"/>
        </pc:sldMkLst>
        <pc:spChg chg="mod ord">
          <ac:chgData name="Lenoir Cédric" userId="3ef0c3e5-2cb4-4f13-aa2f-f31ab361d4a7" providerId="ADAL" clId="{B33F91F9-A628-41A2-9BF4-0D6AF8E3DB9E}" dt="2023-03-13T08:00:51.451" v="51" actId="700"/>
          <ac:spMkLst>
            <pc:docMk/>
            <pc:sldMk cId="4188488075" sldId="402"/>
            <ac:spMk id="2" creationId="{283FD97B-F69D-A9A1-ACC3-5FD6C28426B5}"/>
          </ac:spMkLst>
        </pc:spChg>
        <pc:spChg chg="add del mod ord">
          <ac:chgData name="Lenoir Cédric" userId="3ef0c3e5-2cb4-4f13-aa2f-f31ab361d4a7" providerId="ADAL" clId="{B33F91F9-A628-41A2-9BF4-0D6AF8E3DB9E}" dt="2023-03-13T08:00:51.451" v="51" actId="700"/>
          <ac:spMkLst>
            <pc:docMk/>
            <pc:sldMk cId="4188488075" sldId="402"/>
            <ac:spMk id="3" creationId="{3007F34C-FEF2-6B05-BCFC-FF2119B62C98}"/>
          </ac:spMkLst>
        </pc:spChg>
        <pc:spChg chg="add del mod ord">
          <ac:chgData name="Lenoir Cédric" userId="3ef0c3e5-2cb4-4f13-aa2f-f31ab361d4a7" providerId="ADAL" clId="{B33F91F9-A628-41A2-9BF4-0D6AF8E3DB9E}" dt="2023-03-13T08:00:51.451" v="51" actId="700"/>
          <ac:spMkLst>
            <pc:docMk/>
            <pc:sldMk cId="4188488075" sldId="402"/>
            <ac:spMk id="4" creationId="{EFF381BB-05B3-44C3-165C-76D401298EA8}"/>
          </ac:spMkLst>
        </pc:spChg>
        <pc:spChg chg="add del mod ord">
          <ac:chgData name="Lenoir Cédric" userId="3ef0c3e5-2cb4-4f13-aa2f-f31ab361d4a7" providerId="ADAL" clId="{B33F91F9-A628-41A2-9BF4-0D6AF8E3DB9E}" dt="2023-03-13T08:00:51.451" v="51" actId="700"/>
          <ac:spMkLst>
            <pc:docMk/>
            <pc:sldMk cId="4188488075" sldId="402"/>
            <ac:spMk id="5" creationId="{104E1B2C-4904-4161-3E14-0BD37B32D942}"/>
          </ac:spMkLst>
        </pc:spChg>
        <pc:spChg chg="add del mod ord">
          <ac:chgData name="Lenoir Cédric" userId="3ef0c3e5-2cb4-4f13-aa2f-f31ab361d4a7" providerId="ADAL" clId="{B33F91F9-A628-41A2-9BF4-0D6AF8E3DB9E}" dt="2023-03-13T08:00:51.451" v="51" actId="700"/>
          <ac:spMkLst>
            <pc:docMk/>
            <pc:sldMk cId="4188488075" sldId="402"/>
            <ac:spMk id="6" creationId="{D682077F-72C1-F1C5-2FEA-FD3C3EA554D5}"/>
          </ac:spMkLst>
        </pc:spChg>
        <pc:spChg chg="add mod ord">
          <ac:chgData name="Lenoir Cédric" userId="3ef0c3e5-2cb4-4f13-aa2f-f31ab361d4a7" providerId="ADAL" clId="{B33F91F9-A628-41A2-9BF4-0D6AF8E3DB9E}" dt="2023-03-13T08:03:04.943" v="103" actId="20577"/>
          <ac:spMkLst>
            <pc:docMk/>
            <pc:sldMk cId="4188488075" sldId="402"/>
            <ac:spMk id="7" creationId="{FC450767-14AA-628E-5881-812F5211D73D}"/>
          </ac:spMkLst>
        </pc:spChg>
        <pc:spChg chg="add mod ord">
          <ac:chgData name="Lenoir Cédric" userId="3ef0c3e5-2cb4-4f13-aa2f-f31ab361d4a7" providerId="ADAL" clId="{B33F91F9-A628-41A2-9BF4-0D6AF8E3DB9E}" dt="2023-03-13T08:03:21.454" v="126" actId="20577"/>
          <ac:spMkLst>
            <pc:docMk/>
            <pc:sldMk cId="4188488075" sldId="402"/>
            <ac:spMk id="8" creationId="{1643DF4B-DA3E-7A5E-512B-863DF264BDC1}"/>
          </ac:spMkLst>
        </pc:spChg>
      </pc:sldChg>
      <pc:sldChg chg="addSp delSp modSp add mod ord">
        <pc:chgData name="Lenoir Cédric" userId="3ef0c3e5-2cb4-4f13-aa2f-f31ab361d4a7" providerId="ADAL" clId="{B33F91F9-A628-41A2-9BF4-0D6AF8E3DB9E}" dt="2023-03-13T08:06:27.492" v="146"/>
        <pc:sldMkLst>
          <pc:docMk/>
          <pc:sldMk cId="607749232" sldId="403"/>
        </pc:sldMkLst>
        <pc:spChg chg="del mod">
          <ac:chgData name="Lenoir Cédric" userId="3ef0c3e5-2cb4-4f13-aa2f-f31ab361d4a7" providerId="ADAL" clId="{B33F91F9-A628-41A2-9BF4-0D6AF8E3DB9E}" dt="2023-03-13T08:06:25.327" v="144" actId="22"/>
          <ac:spMkLst>
            <pc:docMk/>
            <pc:sldMk cId="607749232" sldId="403"/>
            <ac:spMk id="7" creationId="{FC450767-14AA-628E-5881-812F5211D73D}"/>
          </ac:spMkLst>
        </pc:spChg>
        <pc:spChg chg="mod">
          <ac:chgData name="Lenoir Cédric" userId="3ef0c3e5-2cb4-4f13-aa2f-f31ab361d4a7" providerId="ADAL" clId="{B33F91F9-A628-41A2-9BF4-0D6AF8E3DB9E}" dt="2023-03-13T08:03:43.598" v="142" actId="20577"/>
          <ac:spMkLst>
            <pc:docMk/>
            <pc:sldMk cId="607749232" sldId="403"/>
            <ac:spMk id="8" creationId="{1643DF4B-DA3E-7A5E-512B-863DF264BDC1}"/>
          </ac:spMkLst>
        </pc:spChg>
        <pc:picChg chg="add mod ord">
          <ac:chgData name="Lenoir Cédric" userId="3ef0c3e5-2cb4-4f13-aa2f-f31ab361d4a7" providerId="ADAL" clId="{B33F91F9-A628-41A2-9BF4-0D6AF8E3DB9E}" dt="2023-03-13T08:06:25.327" v="144" actId="22"/>
          <ac:picMkLst>
            <pc:docMk/>
            <pc:sldMk cId="607749232" sldId="403"/>
            <ac:picMk id="4" creationId="{199B2B2B-3A4A-8FCF-EFFD-3BEA8DC8B9B0}"/>
          </ac:picMkLst>
        </pc:picChg>
      </pc:sldChg>
      <pc:sldChg chg="addSp modSp add mod">
        <pc:chgData name="Lenoir Cédric" userId="3ef0c3e5-2cb4-4f13-aa2f-f31ab361d4a7" providerId="ADAL" clId="{B33F91F9-A628-41A2-9BF4-0D6AF8E3DB9E}" dt="2023-03-13T08:12:46.267" v="289" actId="1076"/>
        <pc:sldMkLst>
          <pc:docMk/>
          <pc:sldMk cId="992164383" sldId="404"/>
        </pc:sldMkLst>
        <pc:spChg chg="add mod">
          <ac:chgData name="Lenoir Cédric" userId="3ef0c3e5-2cb4-4f13-aa2f-f31ab361d4a7" providerId="ADAL" clId="{B33F91F9-A628-41A2-9BF4-0D6AF8E3DB9E}" dt="2023-03-13T08:12:14.618" v="281" actId="20577"/>
          <ac:spMkLst>
            <pc:docMk/>
            <pc:sldMk cId="992164383" sldId="404"/>
            <ac:spMk id="5" creationId="{AB9D7D51-1395-B62F-8E19-D742E8846F9F}"/>
          </ac:spMkLst>
        </pc:spChg>
        <pc:spChg chg="mod">
          <ac:chgData name="Lenoir Cédric" userId="3ef0c3e5-2cb4-4f13-aa2f-f31ab361d4a7" providerId="ADAL" clId="{B33F91F9-A628-41A2-9BF4-0D6AF8E3DB9E}" dt="2023-03-13T08:12:04.072" v="273" actId="20577"/>
          <ac:spMkLst>
            <pc:docMk/>
            <pc:sldMk cId="992164383" sldId="404"/>
            <ac:spMk id="7" creationId="{FC450767-14AA-628E-5881-812F5211D73D}"/>
          </ac:spMkLst>
        </pc:spChg>
        <pc:spChg chg="mod">
          <ac:chgData name="Lenoir Cédric" userId="3ef0c3e5-2cb4-4f13-aa2f-f31ab361d4a7" providerId="ADAL" clId="{B33F91F9-A628-41A2-9BF4-0D6AF8E3DB9E}" dt="2023-03-13T08:12:09.082" v="280" actId="20577"/>
          <ac:spMkLst>
            <pc:docMk/>
            <pc:sldMk cId="992164383" sldId="404"/>
            <ac:spMk id="8" creationId="{1643DF4B-DA3E-7A5E-512B-863DF264BDC1}"/>
          </ac:spMkLst>
        </pc:spChg>
        <pc:spChg chg="add mod">
          <ac:chgData name="Lenoir Cédric" userId="3ef0c3e5-2cb4-4f13-aa2f-f31ab361d4a7" providerId="ADAL" clId="{B33F91F9-A628-41A2-9BF4-0D6AF8E3DB9E}" dt="2023-03-13T08:12:46.267" v="289" actId="1076"/>
          <ac:spMkLst>
            <pc:docMk/>
            <pc:sldMk cId="992164383" sldId="404"/>
            <ac:spMk id="10" creationId="{83E8013D-C1F7-9FBF-AB02-13CC4448638B}"/>
          </ac:spMkLst>
        </pc:spChg>
        <pc:picChg chg="add mod">
          <ac:chgData name="Lenoir Cédric" userId="3ef0c3e5-2cb4-4f13-aa2f-f31ab361d4a7" providerId="ADAL" clId="{B33F91F9-A628-41A2-9BF4-0D6AF8E3DB9E}" dt="2023-03-13T08:08:15.257" v="191" actId="14100"/>
          <ac:picMkLst>
            <pc:docMk/>
            <pc:sldMk cId="992164383" sldId="404"/>
            <ac:picMk id="4" creationId="{6155FEC4-6561-63FD-3676-55C3D56A1DA2}"/>
          </ac:picMkLst>
        </pc:picChg>
        <pc:picChg chg="add mod">
          <ac:chgData name="Lenoir Cédric" userId="3ef0c3e5-2cb4-4f13-aa2f-f31ab361d4a7" providerId="ADAL" clId="{B33F91F9-A628-41A2-9BF4-0D6AF8E3DB9E}" dt="2023-03-13T08:11:24.858" v="265" actId="1076"/>
          <ac:picMkLst>
            <pc:docMk/>
            <pc:sldMk cId="992164383" sldId="404"/>
            <ac:picMk id="9" creationId="{EDFF96C1-ED43-D8F8-5013-80A336AF1828}"/>
          </ac:picMkLst>
        </pc:picChg>
        <pc:picChg chg="add mod">
          <ac:chgData name="Lenoir Cédric" userId="3ef0c3e5-2cb4-4f13-aa2f-f31ab361d4a7" providerId="ADAL" clId="{B33F91F9-A628-41A2-9BF4-0D6AF8E3DB9E}" dt="2023-03-13T08:12:40.785" v="288" actId="1076"/>
          <ac:picMkLst>
            <pc:docMk/>
            <pc:sldMk cId="992164383" sldId="404"/>
            <ac:picMk id="11" creationId="{CD500E4D-01EB-1B2F-07FC-3C16EE3961A4}"/>
          </ac:picMkLst>
        </pc:picChg>
      </pc:sldChg>
      <pc:sldChg chg="modSp new del mod">
        <pc:chgData name="Lenoir Cédric" userId="3ef0c3e5-2cb4-4f13-aa2f-f31ab361d4a7" providerId="ADAL" clId="{B33F91F9-A628-41A2-9BF4-0D6AF8E3DB9E}" dt="2023-03-13T08:07:14.807" v="162" actId="680"/>
        <pc:sldMkLst>
          <pc:docMk/>
          <pc:sldMk cId="3864817332" sldId="404"/>
        </pc:sldMkLst>
        <pc:spChg chg="mod">
          <ac:chgData name="Lenoir Cédric" userId="3ef0c3e5-2cb4-4f13-aa2f-f31ab361d4a7" providerId="ADAL" clId="{B33F91F9-A628-41A2-9BF4-0D6AF8E3DB9E}" dt="2023-03-13T08:07:14.335" v="161" actId="20577"/>
          <ac:spMkLst>
            <pc:docMk/>
            <pc:sldMk cId="3864817332" sldId="404"/>
            <ac:spMk id="2" creationId="{838FE388-A6D6-741F-8765-7B5227F57F50}"/>
          </ac:spMkLst>
        </pc:spChg>
      </pc:sldChg>
      <pc:sldChg chg="addSp delSp modSp new del mod modClrScheme chgLayout">
        <pc:chgData name="Lenoir Cédric" userId="3ef0c3e5-2cb4-4f13-aa2f-f31ab361d4a7" providerId="ADAL" clId="{B33F91F9-A628-41A2-9BF4-0D6AF8E3DB9E}" dt="2023-03-13T08:13:17.811" v="296" actId="680"/>
        <pc:sldMkLst>
          <pc:docMk/>
          <pc:sldMk cId="2273156618" sldId="405"/>
        </pc:sldMkLst>
        <pc:spChg chg="add del mod ord">
          <ac:chgData name="Lenoir Cédric" userId="3ef0c3e5-2cb4-4f13-aa2f-f31ab361d4a7" providerId="ADAL" clId="{B33F91F9-A628-41A2-9BF4-0D6AF8E3DB9E}" dt="2023-03-13T08:13:15.036" v="295" actId="700"/>
          <ac:spMkLst>
            <pc:docMk/>
            <pc:sldMk cId="2273156618" sldId="405"/>
            <ac:spMk id="2" creationId="{31174755-1DB3-92B8-C10C-6847055C96AC}"/>
          </ac:spMkLst>
        </pc:spChg>
        <pc:spChg chg="add del mod ord">
          <ac:chgData name="Lenoir Cédric" userId="3ef0c3e5-2cb4-4f13-aa2f-f31ab361d4a7" providerId="ADAL" clId="{B33F91F9-A628-41A2-9BF4-0D6AF8E3DB9E}" dt="2023-03-13T08:13:15.036" v="295" actId="700"/>
          <ac:spMkLst>
            <pc:docMk/>
            <pc:sldMk cId="2273156618" sldId="405"/>
            <ac:spMk id="3" creationId="{D34A6A7D-C6BE-B9F4-210D-D90469222B1E}"/>
          </ac:spMkLst>
        </pc:spChg>
        <pc:spChg chg="add del">
          <ac:chgData name="Lenoir Cédric" userId="3ef0c3e5-2cb4-4f13-aa2f-f31ab361d4a7" providerId="ADAL" clId="{B33F91F9-A628-41A2-9BF4-0D6AF8E3DB9E}" dt="2023-03-13T08:13:15.036" v="295" actId="700"/>
          <ac:spMkLst>
            <pc:docMk/>
            <pc:sldMk cId="2273156618" sldId="405"/>
            <ac:spMk id="4" creationId="{26172975-0E40-DB0B-68C7-FCC8585D1E27}"/>
          </ac:spMkLst>
        </pc:spChg>
        <pc:spChg chg="add del mod ord">
          <ac:chgData name="Lenoir Cédric" userId="3ef0c3e5-2cb4-4f13-aa2f-f31ab361d4a7" providerId="ADAL" clId="{B33F91F9-A628-41A2-9BF4-0D6AF8E3DB9E}" dt="2023-03-13T08:13:15.036" v="295" actId="700"/>
          <ac:spMkLst>
            <pc:docMk/>
            <pc:sldMk cId="2273156618" sldId="405"/>
            <ac:spMk id="5" creationId="{4E54B89D-3755-6C39-24C8-7FA3FC0D3B65}"/>
          </ac:spMkLst>
        </pc:spChg>
        <pc:spChg chg="add del mod ord">
          <ac:chgData name="Lenoir Cédric" userId="3ef0c3e5-2cb4-4f13-aa2f-f31ab361d4a7" providerId="ADAL" clId="{B33F91F9-A628-41A2-9BF4-0D6AF8E3DB9E}" dt="2023-03-13T08:13:15.036" v="295" actId="700"/>
          <ac:spMkLst>
            <pc:docMk/>
            <pc:sldMk cId="2273156618" sldId="405"/>
            <ac:spMk id="6" creationId="{E97C77DB-9264-8CBA-317F-F41224F06A08}"/>
          </ac:spMkLst>
        </pc:spChg>
      </pc:sldChg>
      <pc:sldChg chg="addSp delSp modSp add mod ord">
        <pc:chgData name="Lenoir Cédric" userId="3ef0c3e5-2cb4-4f13-aa2f-f31ab361d4a7" providerId="ADAL" clId="{B33F91F9-A628-41A2-9BF4-0D6AF8E3DB9E}" dt="2023-03-13T08:36:52.012" v="810" actId="208"/>
        <pc:sldMkLst>
          <pc:docMk/>
          <pc:sldMk cId="3077292089" sldId="405"/>
        </pc:sldMkLst>
        <pc:spChg chg="add mod">
          <ac:chgData name="Lenoir Cédric" userId="3ef0c3e5-2cb4-4f13-aa2f-f31ab361d4a7" providerId="ADAL" clId="{B33F91F9-A628-41A2-9BF4-0D6AF8E3DB9E}" dt="2023-03-13T08:36:52.012" v="810" actId="208"/>
          <ac:spMkLst>
            <pc:docMk/>
            <pc:sldMk cId="3077292089" sldId="405"/>
            <ac:spMk id="3" creationId="{65D192F0-F8C3-CAE8-D1E3-B4DA0EEDDFC0}"/>
          </ac:spMkLst>
        </pc:spChg>
        <pc:spChg chg="mod">
          <ac:chgData name="Lenoir Cédric" userId="3ef0c3e5-2cb4-4f13-aa2f-f31ab361d4a7" providerId="ADAL" clId="{B33F91F9-A628-41A2-9BF4-0D6AF8E3DB9E}" dt="2023-03-13T08:20:43.296" v="572" actId="20577"/>
          <ac:spMkLst>
            <pc:docMk/>
            <pc:sldMk cId="3077292089" sldId="405"/>
            <ac:spMk id="7" creationId="{FC450767-14AA-628E-5881-812F5211D73D}"/>
          </ac:spMkLst>
        </pc:spChg>
        <pc:spChg chg="mod">
          <ac:chgData name="Lenoir Cédric" userId="3ef0c3e5-2cb4-4f13-aa2f-f31ab361d4a7" providerId="ADAL" clId="{B33F91F9-A628-41A2-9BF4-0D6AF8E3DB9E}" dt="2023-03-13T08:14:27.328" v="323" actId="20577"/>
          <ac:spMkLst>
            <pc:docMk/>
            <pc:sldMk cId="3077292089" sldId="405"/>
            <ac:spMk id="8" creationId="{1643DF4B-DA3E-7A5E-512B-863DF264BDC1}"/>
          </ac:spMkLst>
        </pc:spChg>
        <pc:picChg chg="add del">
          <ac:chgData name="Lenoir Cédric" userId="3ef0c3e5-2cb4-4f13-aa2f-f31ab361d4a7" providerId="ADAL" clId="{B33F91F9-A628-41A2-9BF4-0D6AF8E3DB9E}" dt="2023-03-13T08:15:01.247" v="325"/>
          <ac:picMkLst>
            <pc:docMk/>
            <pc:sldMk cId="3077292089" sldId="405"/>
            <ac:picMk id="3" creationId="{524AFD69-3EB5-B3F6-8C34-7266C485F7F2}"/>
          </ac:picMkLst>
        </pc:picChg>
        <pc:picChg chg="add mod">
          <ac:chgData name="Lenoir Cédric" userId="3ef0c3e5-2cb4-4f13-aa2f-f31ab361d4a7" providerId="ADAL" clId="{B33F91F9-A628-41A2-9BF4-0D6AF8E3DB9E}" dt="2023-03-13T08:15:09.973" v="330" actId="1076"/>
          <ac:picMkLst>
            <pc:docMk/>
            <pc:sldMk cId="3077292089" sldId="405"/>
            <ac:picMk id="5" creationId="{2193BD9E-8618-9448-C9C8-4F43B7D67038}"/>
          </ac:picMkLst>
        </pc:picChg>
      </pc:sldChg>
      <pc:sldChg chg="addSp delSp modSp new mod">
        <pc:chgData name="Lenoir Cédric" userId="3ef0c3e5-2cb4-4f13-aa2f-f31ab361d4a7" providerId="ADAL" clId="{B33F91F9-A628-41A2-9BF4-0D6AF8E3DB9E}" dt="2023-03-13T08:29:51.249" v="663" actId="20577"/>
        <pc:sldMkLst>
          <pc:docMk/>
          <pc:sldMk cId="1398524813" sldId="406"/>
        </pc:sldMkLst>
        <pc:spChg chg="mod">
          <ac:chgData name="Lenoir Cédric" userId="3ef0c3e5-2cb4-4f13-aa2f-f31ab361d4a7" providerId="ADAL" clId="{B33F91F9-A628-41A2-9BF4-0D6AF8E3DB9E}" dt="2023-03-13T08:29:51.249" v="663" actId="20577"/>
          <ac:spMkLst>
            <pc:docMk/>
            <pc:sldMk cId="1398524813" sldId="406"/>
            <ac:spMk id="2" creationId="{AF6D8DCF-33AC-D391-AE30-94DA322749B4}"/>
          </ac:spMkLst>
        </pc:spChg>
        <pc:spChg chg="del">
          <ac:chgData name="Lenoir Cédric" userId="3ef0c3e5-2cb4-4f13-aa2f-f31ab361d4a7" providerId="ADAL" clId="{B33F91F9-A628-41A2-9BF4-0D6AF8E3DB9E}" dt="2023-03-13T08:26:34.176" v="612"/>
          <ac:spMkLst>
            <pc:docMk/>
            <pc:sldMk cId="1398524813" sldId="406"/>
            <ac:spMk id="3" creationId="{6CEDC9F2-C5A0-243A-AC4B-DC47D3FEF0F5}"/>
          </ac:spMkLst>
        </pc:spChg>
        <pc:spChg chg="add mod">
          <ac:chgData name="Lenoir Cédric" userId="3ef0c3e5-2cb4-4f13-aa2f-f31ab361d4a7" providerId="ADAL" clId="{B33F91F9-A628-41A2-9BF4-0D6AF8E3DB9E}" dt="2023-03-13T08:27:21.708" v="645" actId="14100"/>
          <ac:spMkLst>
            <pc:docMk/>
            <pc:sldMk cId="1398524813" sldId="406"/>
            <ac:spMk id="5" creationId="{A53243FC-D209-800C-6524-D97E3D199FCD}"/>
          </ac:spMkLst>
        </pc:spChg>
        <pc:picChg chg="add mod">
          <ac:chgData name="Lenoir Cédric" userId="3ef0c3e5-2cb4-4f13-aa2f-f31ab361d4a7" providerId="ADAL" clId="{B33F91F9-A628-41A2-9BF4-0D6AF8E3DB9E}" dt="2023-03-13T08:26:34.176" v="612"/>
          <ac:picMkLst>
            <pc:docMk/>
            <pc:sldMk cId="1398524813" sldId="406"/>
            <ac:picMk id="4" creationId="{255962D2-9F51-62BC-64EB-5B5BE04F9EBE}"/>
          </ac:picMkLst>
        </pc:picChg>
      </pc:sldChg>
      <pc:sldChg chg="add del">
        <pc:chgData name="Lenoir Cédric" userId="3ef0c3e5-2cb4-4f13-aa2f-f31ab361d4a7" providerId="ADAL" clId="{B33F91F9-A628-41A2-9BF4-0D6AF8E3DB9E}" dt="2023-03-13T08:29:57.306" v="664" actId="47"/>
        <pc:sldMkLst>
          <pc:docMk/>
          <pc:sldMk cId="424032464" sldId="407"/>
        </pc:sldMkLst>
      </pc:sldChg>
      <pc:sldChg chg="addSp delSp modSp add">
        <pc:chgData name="Lenoir Cédric" userId="3ef0c3e5-2cb4-4f13-aa2f-f31ab361d4a7" providerId="ADAL" clId="{B33F91F9-A628-41A2-9BF4-0D6AF8E3DB9E}" dt="2023-03-13T08:30:11.471" v="668" actId="478"/>
        <pc:sldMkLst>
          <pc:docMk/>
          <pc:sldMk cId="571458768" sldId="407"/>
        </pc:sldMkLst>
        <pc:spChg chg="add del mod">
          <ac:chgData name="Lenoir Cédric" userId="3ef0c3e5-2cb4-4f13-aa2f-f31ab361d4a7" providerId="ADAL" clId="{B33F91F9-A628-41A2-9BF4-0D6AF8E3DB9E}" dt="2023-03-13T08:30:09.607" v="667"/>
          <ac:spMkLst>
            <pc:docMk/>
            <pc:sldMk cId="571458768" sldId="407"/>
            <ac:spMk id="3" creationId="{53F77255-59F9-C190-D7BC-B59B9358571C}"/>
          </ac:spMkLst>
        </pc:spChg>
        <pc:spChg chg="del">
          <ac:chgData name="Lenoir Cédric" userId="3ef0c3e5-2cb4-4f13-aa2f-f31ab361d4a7" providerId="ADAL" clId="{B33F91F9-A628-41A2-9BF4-0D6AF8E3DB9E}" dt="2023-03-13T08:30:11.471" v="668" actId="478"/>
          <ac:spMkLst>
            <pc:docMk/>
            <pc:sldMk cId="571458768" sldId="407"/>
            <ac:spMk id="5" creationId="{A53243FC-D209-800C-6524-D97E3D199FCD}"/>
          </ac:spMkLst>
        </pc:spChg>
        <pc:picChg chg="del">
          <ac:chgData name="Lenoir Cédric" userId="3ef0c3e5-2cb4-4f13-aa2f-f31ab361d4a7" providerId="ADAL" clId="{B33F91F9-A628-41A2-9BF4-0D6AF8E3DB9E}" dt="2023-03-13T08:30:06.463" v="666" actId="478"/>
          <ac:picMkLst>
            <pc:docMk/>
            <pc:sldMk cId="571458768" sldId="407"/>
            <ac:picMk id="4" creationId="{255962D2-9F51-62BC-64EB-5B5BE04F9EBE}"/>
          </ac:picMkLst>
        </pc:picChg>
        <pc:picChg chg="add mod">
          <ac:chgData name="Lenoir Cédric" userId="3ef0c3e5-2cb4-4f13-aa2f-f31ab361d4a7" providerId="ADAL" clId="{B33F91F9-A628-41A2-9BF4-0D6AF8E3DB9E}" dt="2023-03-13T08:30:09.607" v="667"/>
          <ac:picMkLst>
            <pc:docMk/>
            <pc:sldMk cId="571458768" sldId="407"/>
            <ac:picMk id="6" creationId="{02B9E129-64B3-E265-DEBF-6BB0095C4126}"/>
          </ac:picMkLst>
        </pc:picChg>
      </pc:sldChg>
      <pc:sldChg chg="addSp delSp modSp add">
        <pc:chgData name="Lenoir Cédric" userId="3ef0c3e5-2cb4-4f13-aa2f-f31ab361d4a7" providerId="ADAL" clId="{B33F91F9-A628-41A2-9BF4-0D6AF8E3DB9E}" dt="2023-03-13T08:30:30.193" v="671"/>
        <pc:sldMkLst>
          <pc:docMk/>
          <pc:sldMk cId="1513959102" sldId="408"/>
        </pc:sldMkLst>
        <pc:spChg chg="add del mod">
          <ac:chgData name="Lenoir Cédric" userId="3ef0c3e5-2cb4-4f13-aa2f-f31ab361d4a7" providerId="ADAL" clId="{B33F91F9-A628-41A2-9BF4-0D6AF8E3DB9E}" dt="2023-03-13T08:30:30.193" v="671"/>
          <ac:spMkLst>
            <pc:docMk/>
            <pc:sldMk cId="1513959102" sldId="408"/>
            <ac:spMk id="3" creationId="{95B9CB6C-601C-5872-B64D-3D2A39CE99D3}"/>
          </ac:spMkLst>
        </pc:spChg>
        <pc:picChg chg="add mod">
          <ac:chgData name="Lenoir Cédric" userId="3ef0c3e5-2cb4-4f13-aa2f-f31ab361d4a7" providerId="ADAL" clId="{B33F91F9-A628-41A2-9BF4-0D6AF8E3DB9E}" dt="2023-03-13T08:30:30.193" v="671"/>
          <ac:picMkLst>
            <pc:docMk/>
            <pc:sldMk cId="1513959102" sldId="408"/>
            <ac:picMk id="4" creationId="{AFCD7E27-5C6C-43D7-D2A0-09C2700B3787}"/>
          </ac:picMkLst>
        </pc:picChg>
        <pc:picChg chg="del">
          <ac:chgData name="Lenoir Cédric" userId="3ef0c3e5-2cb4-4f13-aa2f-f31ab361d4a7" providerId="ADAL" clId="{B33F91F9-A628-41A2-9BF4-0D6AF8E3DB9E}" dt="2023-03-13T08:30:23.855" v="670" actId="478"/>
          <ac:picMkLst>
            <pc:docMk/>
            <pc:sldMk cId="1513959102" sldId="408"/>
            <ac:picMk id="6" creationId="{02B9E129-64B3-E265-DEBF-6BB0095C4126}"/>
          </ac:picMkLst>
        </pc:picChg>
      </pc:sldChg>
      <pc:sldChg chg="addSp delSp modSp add mod">
        <pc:chgData name="Lenoir Cédric" userId="3ef0c3e5-2cb4-4f13-aa2f-f31ab361d4a7" providerId="ADAL" clId="{B33F91F9-A628-41A2-9BF4-0D6AF8E3DB9E}" dt="2023-03-13T08:33:10.211" v="797" actId="14100"/>
        <pc:sldMkLst>
          <pc:docMk/>
          <pc:sldMk cId="1259874559" sldId="409"/>
        </pc:sldMkLst>
        <pc:spChg chg="mod">
          <ac:chgData name="Lenoir Cédric" userId="3ef0c3e5-2cb4-4f13-aa2f-f31ab361d4a7" providerId="ADAL" clId="{B33F91F9-A628-41A2-9BF4-0D6AF8E3DB9E}" dt="2023-03-13T08:31:17.345" v="696" actId="20577"/>
          <ac:spMkLst>
            <pc:docMk/>
            <pc:sldMk cId="1259874559" sldId="409"/>
            <ac:spMk id="2" creationId="{AF6D8DCF-33AC-D391-AE30-94DA322749B4}"/>
          </ac:spMkLst>
        </pc:spChg>
        <pc:spChg chg="add del mod">
          <ac:chgData name="Lenoir Cédric" userId="3ef0c3e5-2cb4-4f13-aa2f-f31ab361d4a7" providerId="ADAL" clId="{B33F91F9-A628-41A2-9BF4-0D6AF8E3DB9E}" dt="2023-03-13T08:31:35.100" v="698"/>
          <ac:spMkLst>
            <pc:docMk/>
            <pc:sldMk cId="1259874559" sldId="409"/>
            <ac:spMk id="3" creationId="{D84BBA42-255B-0B77-27AE-874A5467CE98}"/>
          </ac:spMkLst>
        </pc:spChg>
        <pc:spChg chg="add mod">
          <ac:chgData name="Lenoir Cédric" userId="3ef0c3e5-2cb4-4f13-aa2f-f31ab361d4a7" providerId="ADAL" clId="{B33F91F9-A628-41A2-9BF4-0D6AF8E3DB9E}" dt="2023-03-13T08:33:10.211" v="797" actId="14100"/>
          <ac:spMkLst>
            <pc:docMk/>
            <pc:sldMk cId="1259874559" sldId="409"/>
            <ac:spMk id="6" creationId="{103E8717-68ED-70F9-EEC0-D840252E26FF}"/>
          </ac:spMkLst>
        </pc:spChg>
        <pc:picChg chg="del">
          <ac:chgData name="Lenoir Cédric" userId="3ef0c3e5-2cb4-4f13-aa2f-f31ab361d4a7" providerId="ADAL" clId="{B33F91F9-A628-41A2-9BF4-0D6AF8E3DB9E}" dt="2023-03-13T08:31:19.553" v="697" actId="478"/>
          <ac:picMkLst>
            <pc:docMk/>
            <pc:sldMk cId="1259874559" sldId="409"/>
            <ac:picMk id="4" creationId="{AFCD7E27-5C6C-43D7-D2A0-09C2700B3787}"/>
          </ac:picMkLst>
        </pc:picChg>
        <pc:picChg chg="add mod">
          <ac:chgData name="Lenoir Cédric" userId="3ef0c3e5-2cb4-4f13-aa2f-f31ab361d4a7" providerId="ADAL" clId="{B33F91F9-A628-41A2-9BF4-0D6AF8E3DB9E}" dt="2023-03-13T08:31:35.100" v="698"/>
          <ac:picMkLst>
            <pc:docMk/>
            <pc:sldMk cId="1259874559" sldId="409"/>
            <ac:picMk id="5" creationId="{1262D66B-B405-1907-2312-C44695E0C421}"/>
          </ac:picMkLst>
        </pc:picChg>
      </pc:sldChg>
    </pc:docChg>
  </pc:docChgLst>
  <pc:docChgLst>
    <pc:chgData name="Lenoir Cédric" userId="3ef0c3e5-2cb4-4f13-aa2f-f31ab361d4a7" providerId="ADAL" clId="{8F6B6C12-68BF-45DE-AE5F-F1B60BB2D1BB}"/>
    <pc:docChg chg="undo custSel addSld delSld modSld sldOrd">
      <pc:chgData name="Lenoir Cédric" userId="3ef0c3e5-2cb4-4f13-aa2f-f31ab361d4a7" providerId="ADAL" clId="{8F6B6C12-68BF-45DE-AE5F-F1B60BB2D1BB}" dt="2024-06-06T12:15:52.015" v="178" actId="114"/>
      <pc:docMkLst>
        <pc:docMk/>
      </pc:docMkLst>
      <pc:sldChg chg="del">
        <pc:chgData name="Lenoir Cédric" userId="3ef0c3e5-2cb4-4f13-aa2f-f31ab361d4a7" providerId="ADAL" clId="{8F6B6C12-68BF-45DE-AE5F-F1B60BB2D1BB}" dt="2024-06-06T12:07:13.120" v="42" actId="47"/>
        <pc:sldMkLst>
          <pc:docMk/>
          <pc:sldMk cId="0" sldId="256"/>
        </pc:sldMkLst>
      </pc:sldChg>
      <pc:sldChg chg="addSp delSp modSp add del mod modClrScheme addAnim delAnim modAnim chgLayout">
        <pc:chgData name="Lenoir Cédric" userId="3ef0c3e5-2cb4-4f13-aa2f-f31ab361d4a7" providerId="ADAL" clId="{8F6B6C12-68BF-45DE-AE5F-F1B60BB2D1BB}" dt="2024-06-06T12:07:06.283" v="41" actId="47"/>
        <pc:sldMkLst>
          <pc:docMk/>
          <pc:sldMk cId="1055169506" sldId="294"/>
        </pc:sldMkLst>
        <pc:spChg chg="mod ord">
          <ac:chgData name="Lenoir Cédric" userId="3ef0c3e5-2cb4-4f13-aa2f-f31ab361d4a7" providerId="ADAL" clId="{8F6B6C12-68BF-45DE-AE5F-F1B60BB2D1BB}" dt="2024-06-06T12:02:03.046" v="31" actId="700"/>
          <ac:spMkLst>
            <pc:docMk/>
            <pc:sldMk cId="1055169506" sldId="294"/>
            <ac:spMk id="2" creationId="{277716E6-7223-4569-8AAD-95E65B133E78}"/>
          </ac:spMkLst>
        </pc:spChg>
        <pc:spChg chg="del">
          <ac:chgData name="Lenoir Cédric" userId="3ef0c3e5-2cb4-4f13-aa2f-f31ab361d4a7" providerId="ADAL" clId="{8F6B6C12-68BF-45DE-AE5F-F1B60BB2D1BB}" dt="2024-06-06T12:00:01.803" v="0" actId="478"/>
          <ac:spMkLst>
            <pc:docMk/>
            <pc:sldMk cId="1055169506" sldId="294"/>
            <ac:spMk id="5" creationId="{5788F3A9-29A6-49D6-C20B-A1093C8A197A}"/>
          </ac:spMkLst>
        </pc:spChg>
        <pc:spChg chg="mod">
          <ac:chgData name="Lenoir Cédric" userId="3ef0c3e5-2cb4-4f13-aa2f-f31ab361d4a7" providerId="ADAL" clId="{8F6B6C12-68BF-45DE-AE5F-F1B60BB2D1BB}" dt="2024-06-06T12:02:24.354" v="39" actId="14100"/>
          <ac:spMkLst>
            <pc:docMk/>
            <pc:sldMk cId="1055169506" sldId="294"/>
            <ac:spMk id="6" creationId="{830ECABF-C2B1-1C37-BCAD-06C45FBA541B}"/>
          </ac:spMkLst>
        </pc:spChg>
        <pc:spChg chg="mod">
          <ac:chgData name="Lenoir Cédric" userId="3ef0c3e5-2cb4-4f13-aa2f-f31ab361d4a7" providerId="ADAL" clId="{8F6B6C12-68BF-45DE-AE5F-F1B60BB2D1BB}" dt="2024-06-06T12:02:19.220" v="37" actId="14100"/>
          <ac:spMkLst>
            <pc:docMk/>
            <pc:sldMk cId="1055169506" sldId="294"/>
            <ac:spMk id="7" creationId="{71F9C1FC-D57D-A721-FF1D-4F3080FC8821}"/>
          </ac:spMkLst>
        </pc:spChg>
        <pc:spChg chg="mod">
          <ac:chgData name="Lenoir Cédric" userId="3ef0c3e5-2cb4-4f13-aa2f-f31ab361d4a7" providerId="ADAL" clId="{8F6B6C12-68BF-45DE-AE5F-F1B60BB2D1BB}" dt="2024-06-06T12:02:12.208" v="34" actId="14100"/>
          <ac:spMkLst>
            <pc:docMk/>
            <pc:sldMk cId="1055169506" sldId="294"/>
            <ac:spMk id="8" creationId="{249D2A0C-9BA0-9410-14CB-87A02589699F}"/>
          </ac:spMkLst>
        </pc:spChg>
        <pc:spChg chg="mod">
          <ac:chgData name="Lenoir Cédric" userId="3ef0c3e5-2cb4-4f13-aa2f-f31ab361d4a7" providerId="ADAL" clId="{8F6B6C12-68BF-45DE-AE5F-F1B60BB2D1BB}" dt="2024-06-06T12:02:09.655" v="33" actId="14100"/>
          <ac:spMkLst>
            <pc:docMk/>
            <pc:sldMk cId="1055169506" sldId="294"/>
            <ac:spMk id="10" creationId="{ED69BA03-982E-6660-D676-023DE5F429B9}"/>
          </ac:spMkLst>
        </pc:spChg>
        <pc:spChg chg="add del">
          <ac:chgData name="Lenoir Cédric" userId="3ef0c3e5-2cb4-4f13-aa2f-f31ab361d4a7" providerId="ADAL" clId="{8F6B6C12-68BF-45DE-AE5F-F1B60BB2D1BB}" dt="2024-06-06T12:01:25.371" v="23" actId="478"/>
          <ac:spMkLst>
            <pc:docMk/>
            <pc:sldMk cId="1055169506" sldId="294"/>
            <ac:spMk id="11" creationId="{3BBB479D-C96F-4C61-D7A4-E012AABD227B}"/>
          </ac:spMkLst>
        </pc:spChg>
        <pc:spChg chg="add del">
          <ac:chgData name="Lenoir Cédric" userId="3ef0c3e5-2cb4-4f13-aa2f-f31ab361d4a7" providerId="ADAL" clId="{8F6B6C12-68BF-45DE-AE5F-F1B60BB2D1BB}" dt="2024-06-06T12:01:28.445" v="25" actId="478"/>
          <ac:spMkLst>
            <pc:docMk/>
            <pc:sldMk cId="1055169506" sldId="294"/>
            <ac:spMk id="12" creationId="{31F80C8A-2F33-ED3E-561D-854C0BD9C188}"/>
          </ac:spMkLst>
        </pc:spChg>
        <pc:spChg chg="add del">
          <ac:chgData name="Lenoir Cédric" userId="3ef0c3e5-2cb4-4f13-aa2f-f31ab361d4a7" providerId="ADAL" clId="{8F6B6C12-68BF-45DE-AE5F-F1B60BB2D1BB}" dt="2024-06-06T12:01:27.100" v="24" actId="478"/>
          <ac:spMkLst>
            <pc:docMk/>
            <pc:sldMk cId="1055169506" sldId="294"/>
            <ac:spMk id="13" creationId="{9CBA47C7-780A-44FF-7300-990AD9862DF3}"/>
          </ac:spMkLst>
        </pc:spChg>
        <pc:spChg chg="add del">
          <ac:chgData name="Lenoir Cédric" userId="3ef0c3e5-2cb4-4f13-aa2f-f31ab361d4a7" providerId="ADAL" clId="{8F6B6C12-68BF-45DE-AE5F-F1B60BB2D1BB}" dt="2024-06-06T12:01:10.139" v="19" actId="478"/>
          <ac:spMkLst>
            <pc:docMk/>
            <pc:sldMk cId="1055169506" sldId="294"/>
            <ac:spMk id="14" creationId="{9634AC4F-3E0E-0E25-94B3-A35C68047556}"/>
          </ac:spMkLst>
        </pc:spChg>
        <pc:spChg chg="add del mod">
          <ac:chgData name="Lenoir Cédric" userId="3ef0c3e5-2cb4-4f13-aa2f-f31ab361d4a7" providerId="ADAL" clId="{8F6B6C12-68BF-45DE-AE5F-F1B60BB2D1BB}" dt="2024-06-06T12:01:13.068" v="21" actId="478"/>
          <ac:spMkLst>
            <pc:docMk/>
            <pc:sldMk cId="1055169506" sldId="294"/>
            <ac:spMk id="15" creationId="{5E209494-C454-6237-25ED-3A35A4406DC4}"/>
          </ac:spMkLst>
        </pc:spChg>
        <pc:spChg chg="add del">
          <ac:chgData name="Lenoir Cédric" userId="3ef0c3e5-2cb4-4f13-aa2f-f31ab361d4a7" providerId="ADAL" clId="{8F6B6C12-68BF-45DE-AE5F-F1B60BB2D1BB}" dt="2024-06-06T12:01:30.682" v="26" actId="478"/>
          <ac:spMkLst>
            <pc:docMk/>
            <pc:sldMk cId="1055169506" sldId="294"/>
            <ac:spMk id="16" creationId="{8DAD8B1D-F42B-FB63-C5C8-11F63067C5B9}"/>
          </ac:spMkLst>
        </pc:spChg>
        <pc:spChg chg="add del">
          <ac:chgData name="Lenoir Cédric" userId="3ef0c3e5-2cb4-4f13-aa2f-f31ab361d4a7" providerId="ADAL" clId="{8F6B6C12-68BF-45DE-AE5F-F1B60BB2D1BB}" dt="2024-06-06T12:01:20.539" v="22" actId="478"/>
          <ac:spMkLst>
            <pc:docMk/>
            <pc:sldMk cId="1055169506" sldId="294"/>
            <ac:spMk id="17" creationId="{81499652-D898-7D79-2CB3-8E11D76F933B}"/>
          </ac:spMkLst>
        </pc:spChg>
        <pc:spChg chg="add del mod">
          <ac:chgData name="Lenoir Cédric" userId="3ef0c3e5-2cb4-4f13-aa2f-f31ab361d4a7" providerId="ADAL" clId="{8F6B6C12-68BF-45DE-AE5F-F1B60BB2D1BB}" dt="2024-06-06T12:01:47.851" v="29" actId="478"/>
          <ac:spMkLst>
            <pc:docMk/>
            <pc:sldMk cId="1055169506" sldId="294"/>
            <ac:spMk id="19" creationId="{D708959F-EF13-5621-18ED-12855189687B}"/>
          </ac:spMkLst>
        </pc:spChg>
        <pc:spChg chg="add del mod ord">
          <ac:chgData name="Lenoir Cédric" userId="3ef0c3e5-2cb4-4f13-aa2f-f31ab361d4a7" providerId="ADAL" clId="{8F6B6C12-68BF-45DE-AE5F-F1B60BB2D1BB}" dt="2024-06-06T12:02:03.046" v="31" actId="700"/>
          <ac:spMkLst>
            <pc:docMk/>
            <pc:sldMk cId="1055169506" sldId="294"/>
            <ac:spMk id="20" creationId="{86FCDA0F-9B50-63FD-FA7C-92C59AF4DFC4}"/>
          </ac:spMkLst>
        </pc:spChg>
        <pc:picChg chg="del">
          <ac:chgData name="Lenoir Cédric" userId="3ef0c3e5-2cb4-4f13-aa2f-f31ab361d4a7" providerId="ADAL" clId="{8F6B6C12-68BF-45DE-AE5F-F1B60BB2D1BB}" dt="2024-06-06T12:01:40.442" v="28" actId="478"/>
          <ac:picMkLst>
            <pc:docMk/>
            <pc:sldMk cId="1055169506" sldId="294"/>
            <ac:picMk id="4" creationId="{AFC4B7EA-77C1-4B1D-A1EC-9FF0BE125726}"/>
          </ac:picMkLst>
        </pc:picChg>
      </pc:sldChg>
      <pc:sldChg chg="addSp delSp modSp mod ord">
        <pc:chgData name="Lenoir Cédric" userId="3ef0c3e5-2cb4-4f13-aa2f-f31ab361d4a7" providerId="ADAL" clId="{8F6B6C12-68BF-45DE-AE5F-F1B60BB2D1BB}" dt="2024-06-06T12:12:27.004" v="84"/>
        <pc:sldMkLst>
          <pc:docMk/>
          <pc:sldMk cId="3757232169" sldId="378"/>
        </pc:sldMkLst>
        <pc:spChg chg="mod">
          <ac:chgData name="Lenoir Cédric" userId="3ef0c3e5-2cb4-4f13-aa2f-f31ab361d4a7" providerId="ADAL" clId="{8F6B6C12-68BF-45DE-AE5F-F1B60BB2D1BB}" dt="2024-06-06T12:11:04.924" v="76" actId="20577"/>
          <ac:spMkLst>
            <pc:docMk/>
            <pc:sldMk cId="3757232169" sldId="378"/>
            <ac:spMk id="2" creationId="{8B588EA6-C1B1-4FFB-8062-9678D540DBE9}"/>
          </ac:spMkLst>
        </pc:spChg>
        <pc:spChg chg="add del mod">
          <ac:chgData name="Lenoir Cédric" userId="3ef0c3e5-2cb4-4f13-aa2f-f31ab361d4a7" providerId="ADAL" clId="{8F6B6C12-68BF-45DE-AE5F-F1B60BB2D1BB}" dt="2024-06-06T12:11:45.824" v="78"/>
          <ac:spMkLst>
            <pc:docMk/>
            <pc:sldMk cId="3757232169" sldId="378"/>
            <ac:spMk id="3" creationId="{67C06E3B-0234-DBC7-3A50-B87B79C237CF}"/>
          </ac:spMkLst>
        </pc:spChg>
        <pc:picChg chg="del">
          <ac:chgData name="Lenoir Cédric" userId="3ef0c3e5-2cb4-4f13-aa2f-f31ab361d4a7" providerId="ADAL" clId="{8F6B6C12-68BF-45DE-AE5F-F1B60BB2D1BB}" dt="2024-06-06T12:11:09.468" v="77" actId="478"/>
          <ac:picMkLst>
            <pc:docMk/>
            <pc:sldMk cId="3757232169" sldId="378"/>
            <ac:picMk id="4" creationId="{085390AC-3180-47E3-83AD-A1E657E1258C}"/>
          </ac:picMkLst>
        </pc:picChg>
        <pc:picChg chg="add mod">
          <ac:chgData name="Lenoir Cédric" userId="3ef0c3e5-2cb4-4f13-aa2f-f31ab361d4a7" providerId="ADAL" clId="{8F6B6C12-68BF-45DE-AE5F-F1B60BB2D1BB}" dt="2024-06-06T12:11:47.152" v="80" actId="962"/>
          <ac:picMkLst>
            <pc:docMk/>
            <pc:sldMk cId="3757232169" sldId="378"/>
            <ac:picMk id="6" creationId="{B1EDE252-978E-240D-0136-2158F94580A0}"/>
          </ac:picMkLst>
        </pc:picChg>
      </pc:sldChg>
      <pc:sldChg chg="ord">
        <pc:chgData name="Lenoir Cédric" userId="3ef0c3e5-2cb4-4f13-aa2f-f31ab361d4a7" providerId="ADAL" clId="{8F6B6C12-68BF-45DE-AE5F-F1B60BB2D1BB}" dt="2024-06-06T12:10:31.330" v="50"/>
        <pc:sldMkLst>
          <pc:docMk/>
          <pc:sldMk cId="1129534620" sldId="379"/>
        </pc:sldMkLst>
      </pc:sldChg>
      <pc:sldChg chg="ord">
        <pc:chgData name="Lenoir Cédric" userId="3ef0c3e5-2cb4-4f13-aa2f-f31ab361d4a7" providerId="ADAL" clId="{8F6B6C12-68BF-45DE-AE5F-F1B60BB2D1BB}" dt="2024-06-06T12:12:04.349" v="82"/>
        <pc:sldMkLst>
          <pc:docMk/>
          <pc:sldMk cId="1591006281" sldId="383"/>
        </pc:sldMkLst>
      </pc:sldChg>
      <pc:sldChg chg="del">
        <pc:chgData name="Lenoir Cédric" userId="3ef0c3e5-2cb4-4f13-aa2f-f31ab361d4a7" providerId="ADAL" clId="{8F6B6C12-68BF-45DE-AE5F-F1B60BB2D1BB}" dt="2024-06-06T12:09:23.641" v="48" actId="47"/>
        <pc:sldMkLst>
          <pc:docMk/>
          <pc:sldMk cId="3077292089" sldId="405"/>
        </pc:sldMkLst>
      </pc:sldChg>
      <pc:sldChg chg="ord">
        <pc:chgData name="Lenoir Cédric" userId="3ef0c3e5-2cb4-4f13-aa2f-f31ab361d4a7" providerId="ADAL" clId="{8F6B6C12-68BF-45DE-AE5F-F1B60BB2D1BB}" dt="2024-06-06T12:09:07.735" v="47"/>
        <pc:sldMkLst>
          <pc:docMk/>
          <pc:sldMk cId="567307592" sldId="410"/>
        </pc:sldMkLst>
      </pc:sldChg>
      <pc:sldChg chg="modSp add mod ord modClrScheme chgLayout">
        <pc:chgData name="Lenoir Cédric" userId="3ef0c3e5-2cb4-4f13-aa2f-f31ab361d4a7" providerId="ADAL" clId="{8F6B6C12-68BF-45DE-AE5F-F1B60BB2D1BB}" dt="2024-06-06T12:15:52.015" v="178" actId="114"/>
        <pc:sldMkLst>
          <pc:docMk/>
          <pc:sldMk cId="1190923827" sldId="411"/>
        </pc:sldMkLst>
        <pc:spChg chg="mod ord">
          <ac:chgData name="Lenoir Cédric" userId="3ef0c3e5-2cb4-4f13-aa2f-f31ab361d4a7" providerId="ADAL" clId="{8F6B6C12-68BF-45DE-AE5F-F1B60BB2D1BB}" dt="2024-06-06T12:15:35.360" v="167" actId="700"/>
          <ac:spMkLst>
            <pc:docMk/>
            <pc:sldMk cId="1190923827" sldId="411"/>
            <ac:spMk id="2" creationId="{3E3D8E2B-DC02-40B3-B4C2-F86AFF5C7739}"/>
          </ac:spMkLst>
        </pc:spChg>
        <pc:spChg chg="mod ord">
          <ac:chgData name="Lenoir Cédric" userId="3ef0c3e5-2cb4-4f13-aa2f-f31ab361d4a7" providerId="ADAL" clId="{8F6B6C12-68BF-45DE-AE5F-F1B60BB2D1BB}" dt="2024-06-06T12:15:35.360" v="167" actId="700"/>
          <ac:spMkLst>
            <pc:docMk/>
            <pc:sldMk cId="1190923827" sldId="411"/>
            <ac:spMk id="3" creationId="{68FDA3F6-889B-48C0-B045-46EF97964BF0}"/>
          </ac:spMkLst>
        </pc:spChg>
        <pc:spChg chg="mod">
          <ac:chgData name="Lenoir Cédric" userId="3ef0c3e5-2cb4-4f13-aa2f-f31ab361d4a7" providerId="ADAL" clId="{8F6B6C12-68BF-45DE-AE5F-F1B60BB2D1BB}" dt="2024-06-06T12:15:52.015" v="178" actId="114"/>
          <ac:spMkLst>
            <pc:docMk/>
            <pc:sldMk cId="1190923827" sldId="411"/>
            <ac:spMk id="5" creationId="{C155675D-C35C-DF6A-447C-D8DD24EDD1C7}"/>
          </ac:spMkLst>
        </pc:spChg>
      </pc:sldChg>
      <pc:sldChg chg="modSp add mod ord modClrScheme chgLayout">
        <pc:chgData name="Lenoir Cédric" userId="3ef0c3e5-2cb4-4f13-aa2f-f31ab361d4a7" providerId="ADAL" clId="{8F6B6C12-68BF-45DE-AE5F-F1B60BB2D1BB}" dt="2024-06-06T12:15:10.686" v="163" actId="1076"/>
        <pc:sldMkLst>
          <pc:docMk/>
          <pc:sldMk cId="803137702" sldId="412"/>
        </pc:sldMkLst>
        <pc:spChg chg="mod ord">
          <ac:chgData name="Lenoir Cédric" userId="3ef0c3e5-2cb4-4f13-aa2f-f31ab361d4a7" providerId="ADAL" clId="{8F6B6C12-68BF-45DE-AE5F-F1B60BB2D1BB}" dt="2024-06-06T12:15:06.425" v="162" actId="700"/>
          <ac:spMkLst>
            <pc:docMk/>
            <pc:sldMk cId="803137702" sldId="412"/>
            <ac:spMk id="2" creationId="{1B8FCAE8-50A3-83EB-0988-637181522D53}"/>
          </ac:spMkLst>
        </pc:spChg>
        <pc:spChg chg="mod ord">
          <ac:chgData name="Lenoir Cédric" userId="3ef0c3e5-2cb4-4f13-aa2f-f31ab361d4a7" providerId="ADAL" clId="{8F6B6C12-68BF-45DE-AE5F-F1B60BB2D1BB}" dt="2024-06-06T12:15:06.425" v="162" actId="700"/>
          <ac:spMkLst>
            <pc:docMk/>
            <pc:sldMk cId="803137702" sldId="412"/>
            <ac:spMk id="3" creationId="{25FBC3DB-4490-B6D9-E15B-10C5233B9B82}"/>
          </ac:spMkLst>
        </pc:spChg>
        <pc:picChg chg="mod ord">
          <ac:chgData name="Lenoir Cédric" userId="3ef0c3e5-2cb4-4f13-aa2f-f31ab361d4a7" providerId="ADAL" clId="{8F6B6C12-68BF-45DE-AE5F-F1B60BB2D1BB}" dt="2024-06-06T12:15:10.686" v="163" actId="1076"/>
          <ac:picMkLst>
            <pc:docMk/>
            <pc:sldMk cId="803137702" sldId="412"/>
            <ac:picMk id="5" creationId="{F5977A50-D72A-2200-8986-816757376497}"/>
          </ac:picMkLst>
        </pc:picChg>
      </pc:sldChg>
      <pc:sldChg chg="add ord">
        <pc:chgData name="Lenoir Cédric" userId="3ef0c3e5-2cb4-4f13-aa2f-f31ab361d4a7" providerId="ADAL" clId="{8F6B6C12-68BF-45DE-AE5F-F1B60BB2D1BB}" dt="2024-06-06T12:09:07.735" v="47"/>
        <pc:sldMkLst>
          <pc:docMk/>
          <pc:sldMk cId="378128628" sldId="413"/>
        </pc:sldMkLst>
      </pc:sldChg>
      <pc:sldChg chg="addSp delSp modSp add mod ord modClrScheme chgLayout">
        <pc:chgData name="Lenoir Cédric" userId="3ef0c3e5-2cb4-4f13-aa2f-f31ab361d4a7" providerId="ADAL" clId="{8F6B6C12-68BF-45DE-AE5F-F1B60BB2D1BB}" dt="2024-06-06T12:15:27.670" v="166" actId="1076"/>
        <pc:sldMkLst>
          <pc:docMk/>
          <pc:sldMk cId="4221671039" sldId="414"/>
        </pc:sldMkLst>
        <pc:spChg chg="mod ord">
          <ac:chgData name="Lenoir Cédric" userId="3ef0c3e5-2cb4-4f13-aa2f-f31ab361d4a7" providerId="ADAL" clId="{8F6B6C12-68BF-45DE-AE5F-F1B60BB2D1BB}" dt="2024-06-06T12:15:25.534" v="165" actId="700"/>
          <ac:spMkLst>
            <pc:docMk/>
            <pc:sldMk cId="4221671039" sldId="414"/>
            <ac:spMk id="2" creationId="{D6B50672-248B-4EA2-BC78-4547E88A106D}"/>
          </ac:spMkLst>
        </pc:spChg>
        <pc:spChg chg="add del mod ord">
          <ac:chgData name="Lenoir Cédric" userId="3ef0c3e5-2cb4-4f13-aa2f-f31ab361d4a7" providerId="ADAL" clId="{8F6B6C12-68BF-45DE-AE5F-F1B60BB2D1BB}" dt="2024-06-06T12:15:25.534" v="165" actId="700"/>
          <ac:spMkLst>
            <pc:docMk/>
            <pc:sldMk cId="4221671039" sldId="414"/>
            <ac:spMk id="3" creationId="{99139907-9BF7-D5F1-13CC-D06A90A51CD9}"/>
          </ac:spMkLst>
        </pc:spChg>
        <pc:picChg chg="mod ord">
          <ac:chgData name="Lenoir Cédric" userId="3ef0c3e5-2cb4-4f13-aa2f-f31ab361d4a7" providerId="ADAL" clId="{8F6B6C12-68BF-45DE-AE5F-F1B60BB2D1BB}" dt="2024-06-06T12:15:27.670" v="166" actId="1076"/>
          <ac:picMkLst>
            <pc:docMk/>
            <pc:sldMk cId="4221671039" sldId="414"/>
            <ac:picMk id="4" creationId="{74BB0949-FE1A-429E-B81D-02DFDED0190A}"/>
          </ac:picMkLst>
        </pc:picChg>
      </pc:sldChg>
      <pc:sldChg chg="add ord">
        <pc:chgData name="Lenoir Cédric" userId="3ef0c3e5-2cb4-4f13-aa2f-f31ab361d4a7" providerId="ADAL" clId="{8F6B6C12-68BF-45DE-AE5F-F1B60BB2D1BB}" dt="2024-06-06T12:12:27.004" v="84"/>
        <pc:sldMkLst>
          <pc:docMk/>
          <pc:sldMk cId="1523279527" sldId="415"/>
        </pc:sldMkLst>
      </pc:sldChg>
      <pc:sldChg chg="addSp delSp modSp add del">
        <pc:chgData name="Lenoir Cédric" userId="3ef0c3e5-2cb4-4f13-aa2f-f31ab361d4a7" providerId="ADAL" clId="{8F6B6C12-68BF-45DE-AE5F-F1B60BB2D1BB}" dt="2024-06-06T12:10:52.729" v="53" actId="47"/>
        <pc:sldMkLst>
          <pc:docMk/>
          <pc:sldMk cId="3121656644" sldId="415"/>
        </pc:sldMkLst>
        <pc:spChg chg="add mod">
          <ac:chgData name="Lenoir Cédric" userId="3ef0c3e5-2cb4-4f13-aa2f-f31ab361d4a7" providerId="ADAL" clId="{8F6B6C12-68BF-45DE-AE5F-F1B60BB2D1BB}" dt="2024-06-06T12:10:43.771" v="52" actId="478"/>
          <ac:spMkLst>
            <pc:docMk/>
            <pc:sldMk cId="3121656644" sldId="415"/>
            <ac:spMk id="3" creationId="{5C1D7CBB-6EC8-4A50-B635-CAC97BF1D08D}"/>
          </ac:spMkLst>
        </pc:spChg>
        <pc:picChg chg="del">
          <ac:chgData name="Lenoir Cédric" userId="3ef0c3e5-2cb4-4f13-aa2f-f31ab361d4a7" providerId="ADAL" clId="{8F6B6C12-68BF-45DE-AE5F-F1B60BB2D1BB}" dt="2024-06-06T12:10:43.771" v="52" actId="478"/>
          <ac:picMkLst>
            <pc:docMk/>
            <pc:sldMk cId="3121656644" sldId="415"/>
            <ac:picMk id="4" creationId="{301526E9-2070-415D-AEBF-3096A80DDBAA}"/>
          </ac:picMkLst>
        </pc:picChg>
      </pc:sldChg>
      <pc:sldChg chg="addSp delSp modSp add mod">
        <pc:chgData name="Lenoir Cédric" userId="3ef0c3e5-2cb4-4f13-aa2f-f31ab361d4a7" providerId="ADAL" clId="{8F6B6C12-68BF-45DE-AE5F-F1B60BB2D1BB}" dt="2024-06-06T12:14:53.217" v="161" actId="1076"/>
        <pc:sldMkLst>
          <pc:docMk/>
          <pc:sldMk cId="1744823844" sldId="416"/>
        </pc:sldMkLst>
        <pc:spChg chg="add del mod">
          <ac:chgData name="Lenoir Cédric" userId="3ef0c3e5-2cb4-4f13-aa2f-f31ab361d4a7" providerId="ADAL" clId="{8F6B6C12-68BF-45DE-AE5F-F1B60BB2D1BB}" dt="2024-06-06T12:13:00.013" v="87"/>
          <ac:spMkLst>
            <pc:docMk/>
            <pc:sldMk cId="1744823844" sldId="416"/>
            <ac:spMk id="2" creationId="{F7E14168-5356-8D03-70E0-377BC81C7EFA}"/>
          </ac:spMkLst>
        </pc:spChg>
        <pc:spChg chg="mod">
          <ac:chgData name="Lenoir Cédric" userId="3ef0c3e5-2cb4-4f13-aa2f-f31ab361d4a7" providerId="ADAL" clId="{8F6B6C12-68BF-45DE-AE5F-F1B60BB2D1BB}" dt="2024-06-06T12:13:35.152" v="130" actId="20577"/>
          <ac:spMkLst>
            <pc:docMk/>
            <pc:sldMk cId="1744823844" sldId="416"/>
            <ac:spMk id="6" creationId="{E45BD86F-186F-72C3-AB45-F142E5E91278}"/>
          </ac:spMkLst>
        </pc:spChg>
        <pc:picChg chg="add mod">
          <ac:chgData name="Lenoir Cédric" userId="3ef0c3e5-2cb4-4f13-aa2f-f31ab361d4a7" providerId="ADAL" clId="{8F6B6C12-68BF-45DE-AE5F-F1B60BB2D1BB}" dt="2024-06-06T12:14:36.030" v="154" actId="1076"/>
          <ac:picMkLst>
            <pc:docMk/>
            <pc:sldMk cId="1744823844" sldId="416"/>
            <ac:picMk id="4" creationId="{866799D5-5742-CA2A-4FCB-042C8FE1AAC9}"/>
          </ac:picMkLst>
        </pc:picChg>
        <pc:picChg chg="del">
          <ac:chgData name="Lenoir Cédric" userId="3ef0c3e5-2cb4-4f13-aa2f-f31ab361d4a7" providerId="ADAL" clId="{8F6B6C12-68BF-45DE-AE5F-F1B60BB2D1BB}" dt="2024-06-06T12:12:57.180" v="86" actId="478"/>
          <ac:picMkLst>
            <pc:docMk/>
            <pc:sldMk cId="1744823844" sldId="416"/>
            <ac:picMk id="5" creationId="{C24F5B56-6C9D-DE95-1254-DE72916A3751}"/>
          </ac:picMkLst>
        </pc:picChg>
        <pc:picChg chg="add mod">
          <ac:chgData name="Lenoir Cédric" userId="3ef0c3e5-2cb4-4f13-aa2f-f31ab361d4a7" providerId="ADAL" clId="{8F6B6C12-68BF-45DE-AE5F-F1B60BB2D1BB}" dt="2024-06-06T12:14:53.217" v="161" actId="1076"/>
          <ac:picMkLst>
            <pc:docMk/>
            <pc:sldMk cId="1744823844" sldId="416"/>
            <ac:picMk id="8" creationId="{2E1A2AA8-BA8C-4D79-84D5-5441620E93C1}"/>
          </ac:picMkLst>
        </pc:picChg>
        <pc:picChg chg="add mod">
          <ac:chgData name="Lenoir Cédric" userId="3ef0c3e5-2cb4-4f13-aa2f-f31ab361d4a7" providerId="ADAL" clId="{8F6B6C12-68BF-45DE-AE5F-F1B60BB2D1BB}" dt="2024-06-06T12:13:08.200" v="97" actId="1076"/>
          <ac:picMkLst>
            <pc:docMk/>
            <pc:sldMk cId="1744823844" sldId="416"/>
            <ac:picMk id="10" creationId="{A30563DE-5CFB-DC92-8958-E67BAF1F3B9E}"/>
          </ac:picMkLst>
        </pc:picChg>
        <pc:picChg chg="add mod">
          <ac:chgData name="Lenoir Cédric" userId="3ef0c3e5-2cb4-4f13-aa2f-f31ab361d4a7" providerId="ADAL" clId="{8F6B6C12-68BF-45DE-AE5F-F1B60BB2D1BB}" dt="2024-06-06T12:14:49.659" v="159" actId="1076"/>
          <ac:picMkLst>
            <pc:docMk/>
            <pc:sldMk cId="1744823844" sldId="416"/>
            <ac:picMk id="12" creationId="{A25F7B70-1F69-1382-799C-3E71F40C0D8F}"/>
          </ac:picMkLst>
        </pc:picChg>
        <pc:picChg chg="add mod">
          <ac:chgData name="Lenoir Cédric" userId="3ef0c3e5-2cb4-4f13-aa2f-f31ab361d4a7" providerId="ADAL" clId="{8F6B6C12-68BF-45DE-AE5F-F1B60BB2D1BB}" dt="2024-06-06T12:13:20.973" v="105" actId="1076"/>
          <ac:picMkLst>
            <pc:docMk/>
            <pc:sldMk cId="1744823844" sldId="416"/>
            <ac:picMk id="14" creationId="{5941824F-A1CA-3468-1506-6D6300474459}"/>
          </ac:picMkLst>
        </pc:picChg>
        <pc:picChg chg="add mod">
          <ac:chgData name="Lenoir Cédric" userId="3ef0c3e5-2cb4-4f13-aa2f-f31ab361d4a7" providerId="ADAL" clId="{8F6B6C12-68BF-45DE-AE5F-F1B60BB2D1BB}" dt="2024-06-06T12:13:46.246" v="134" actId="1076"/>
          <ac:picMkLst>
            <pc:docMk/>
            <pc:sldMk cId="1744823844" sldId="416"/>
            <ac:picMk id="16" creationId="{147B5BF7-D513-56DA-F839-A46229333BEF}"/>
          </ac:picMkLst>
        </pc:picChg>
        <pc:picChg chg="add mod">
          <ac:chgData name="Lenoir Cédric" userId="3ef0c3e5-2cb4-4f13-aa2f-f31ab361d4a7" providerId="ADAL" clId="{8F6B6C12-68BF-45DE-AE5F-F1B60BB2D1BB}" dt="2024-06-06T12:13:51.062" v="138" actId="1076"/>
          <ac:picMkLst>
            <pc:docMk/>
            <pc:sldMk cId="1744823844" sldId="416"/>
            <ac:picMk id="18" creationId="{7C337E6B-55D0-1B65-7195-00665C9C7A18}"/>
          </ac:picMkLst>
        </pc:picChg>
        <pc:picChg chg="add mod">
          <ac:chgData name="Lenoir Cédric" userId="3ef0c3e5-2cb4-4f13-aa2f-f31ab361d4a7" providerId="ADAL" clId="{8F6B6C12-68BF-45DE-AE5F-F1B60BB2D1BB}" dt="2024-06-06T12:14:00.715" v="143" actId="1076"/>
          <ac:picMkLst>
            <pc:docMk/>
            <pc:sldMk cId="1744823844" sldId="416"/>
            <ac:picMk id="20" creationId="{6CD4B08B-A959-54E3-5A29-59DBF23DE1F4}"/>
          </ac:picMkLst>
        </pc:picChg>
        <pc:picChg chg="add mod">
          <ac:chgData name="Lenoir Cédric" userId="3ef0c3e5-2cb4-4f13-aa2f-f31ab361d4a7" providerId="ADAL" clId="{8F6B6C12-68BF-45DE-AE5F-F1B60BB2D1BB}" dt="2024-06-06T12:14:16.804" v="147" actId="1076"/>
          <ac:picMkLst>
            <pc:docMk/>
            <pc:sldMk cId="1744823844" sldId="416"/>
            <ac:picMk id="22" creationId="{74D15ABF-EAE7-D997-183C-5F73B2C69C17}"/>
          </ac:picMkLst>
        </pc:picChg>
        <pc:picChg chg="add mod">
          <ac:chgData name="Lenoir Cédric" userId="3ef0c3e5-2cb4-4f13-aa2f-f31ab361d4a7" providerId="ADAL" clId="{8F6B6C12-68BF-45DE-AE5F-F1B60BB2D1BB}" dt="2024-06-06T12:14:30.356" v="152" actId="1076"/>
          <ac:picMkLst>
            <pc:docMk/>
            <pc:sldMk cId="1744823844" sldId="416"/>
            <ac:picMk id="24" creationId="{5273CB80-1319-6493-F0C4-5C7F8338B97D}"/>
          </ac:picMkLst>
        </pc:picChg>
        <pc:picChg chg="add mod">
          <ac:chgData name="Lenoir Cédric" userId="3ef0c3e5-2cb4-4f13-aa2f-f31ab361d4a7" providerId="ADAL" clId="{8F6B6C12-68BF-45DE-AE5F-F1B60BB2D1BB}" dt="2024-06-06T12:14:51.701" v="160" actId="1076"/>
          <ac:picMkLst>
            <pc:docMk/>
            <pc:sldMk cId="1744823844" sldId="416"/>
            <ac:picMk id="26" creationId="{F49D7240-6843-CC52-9530-C71EDF596665}"/>
          </ac:picMkLst>
        </pc:picChg>
      </pc:sldChg>
    </pc:docChg>
  </pc:docChgLst>
  <pc:docChgLst>
    <pc:chgData name="Cédric Lenoir" userId="3ef0c3e5-2cb4-4f13-aa2f-f31ab361d4a7" providerId="ADAL" clId="{B6B91F41-38AB-463D-916A-17E9EB80CEE9}"/>
    <pc:docChg chg="modSld">
      <pc:chgData name="Cédric Lenoir" userId="3ef0c3e5-2cb4-4f13-aa2f-f31ab361d4a7" providerId="ADAL" clId="{B6B91F41-38AB-463D-916A-17E9EB80CEE9}" dt="2021-03-22T10:30:34.498" v="45" actId="20577"/>
      <pc:docMkLst>
        <pc:docMk/>
      </pc:docMkLst>
      <pc:sldChg chg="modSp mod">
        <pc:chgData name="Cédric Lenoir" userId="3ef0c3e5-2cb4-4f13-aa2f-f31ab361d4a7" providerId="ADAL" clId="{B6B91F41-38AB-463D-916A-17E9EB80CEE9}" dt="2021-03-22T10:30:34.498" v="45" actId="20577"/>
        <pc:sldMkLst>
          <pc:docMk/>
          <pc:sldMk cId="3705256512" sldId="261"/>
        </pc:sldMkLst>
        <pc:spChg chg="mod">
          <ac:chgData name="Cédric Lenoir" userId="3ef0c3e5-2cb4-4f13-aa2f-f31ab361d4a7" providerId="ADAL" clId="{B6B91F41-38AB-463D-916A-17E9EB80CEE9}" dt="2021-03-22T10:30:34.498" v="45" actId="20577"/>
          <ac:spMkLst>
            <pc:docMk/>
            <pc:sldMk cId="3705256512" sldId="261"/>
            <ac:spMk id="5" creationId="{5357B47A-9BA9-41C9-93C9-AA94047ABA8A}"/>
          </ac:spMkLst>
        </pc:spChg>
      </pc:sldChg>
    </pc:docChg>
  </pc:docChgLst>
  <pc:docChgLst>
    <pc:chgData name="Lenoir Cédric" userId="3ef0c3e5-2cb4-4f13-aa2f-f31ab361d4a7" providerId="ADAL" clId="{BB6D811C-A735-41FE-830A-C356A08537E4}"/>
    <pc:docChg chg="custSel addSld modSld">
      <pc:chgData name="Lenoir Cédric" userId="3ef0c3e5-2cb4-4f13-aa2f-f31ab361d4a7" providerId="ADAL" clId="{BB6D811C-A735-41FE-830A-C356A08537E4}" dt="2024-03-08T13:19:09.384" v="44"/>
      <pc:docMkLst>
        <pc:docMk/>
      </pc:docMkLst>
      <pc:sldChg chg="modSp mod">
        <pc:chgData name="Lenoir Cédric" userId="3ef0c3e5-2cb4-4f13-aa2f-f31ab361d4a7" providerId="ADAL" clId="{BB6D811C-A735-41FE-830A-C356A08537E4}" dt="2024-03-08T13:11:52.848" v="0" actId="33524"/>
        <pc:sldMkLst>
          <pc:docMk/>
          <pc:sldMk cId="3451295589" sldId="370"/>
        </pc:sldMkLst>
        <pc:spChg chg="mod">
          <ac:chgData name="Lenoir Cédric" userId="3ef0c3e5-2cb4-4f13-aa2f-f31ab361d4a7" providerId="ADAL" clId="{BB6D811C-A735-41FE-830A-C356A08537E4}" dt="2024-03-08T13:11:52.848" v="0" actId="33524"/>
          <ac:spMkLst>
            <pc:docMk/>
            <pc:sldMk cId="3451295589" sldId="370"/>
            <ac:spMk id="8" creationId="{B0ED2043-3DF9-41BB-9890-B94E0599CD76}"/>
          </ac:spMkLst>
        </pc:spChg>
      </pc:sldChg>
      <pc:sldChg chg="modSp mod">
        <pc:chgData name="Lenoir Cédric" userId="3ef0c3e5-2cb4-4f13-aa2f-f31ab361d4a7" providerId="ADAL" clId="{BB6D811C-A735-41FE-830A-C356A08537E4}" dt="2024-03-08T13:16:38.078" v="33" actId="20577"/>
        <pc:sldMkLst>
          <pc:docMk/>
          <pc:sldMk cId="3681687135" sldId="382"/>
        </pc:sldMkLst>
        <pc:spChg chg="mod">
          <ac:chgData name="Lenoir Cédric" userId="3ef0c3e5-2cb4-4f13-aa2f-f31ab361d4a7" providerId="ADAL" clId="{BB6D811C-A735-41FE-830A-C356A08537E4}" dt="2024-03-08T13:16:38.078" v="33" actId="20577"/>
          <ac:spMkLst>
            <pc:docMk/>
            <pc:sldMk cId="3681687135" sldId="382"/>
            <ac:spMk id="3" creationId="{90C6F403-AC71-42AD-9A79-D33E97333361}"/>
          </ac:spMkLst>
        </pc:spChg>
      </pc:sldChg>
      <pc:sldChg chg="modNotesTx">
        <pc:chgData name="Lenoir Cédric" userId="3ef0c3e5-2cb4-4f13-aa2f-f31ab361d4a7" providerId="ADAL" clId="{BB6D811C-A735-41FE-830A-C356A08537E4}" dt="2024-03-08T13:19:09.384" v="44"/>
        <pc:sldMkLst>
          <pc:docMk/>
          <pc:sldMk cId="3077292089" sldId="405"/>
        </pc:sldMkLst>
      </pc:sldChg>
      <pc:sldChg chg="addSp delSp modSp new mod modClrScheme chgLayout modNotesTx">
        <pc:chgData name="Lenoir Cédric" userId="3ef0c3e5-2cb4-4f13-aa2f-f31ab361d4a7" providerId="ADAL" clId="{BB6D811C-A735-41FE-830A-C356A08537E4}" dt="2024-03-08T13:15:56.548" v="31" actId="207"/>
        <pc:sldMkLst>
          <pc:docMk/>
          <pc:sldMk cId="567307592" sldId="410"/>
        </pc:sldMkLst>
        <pc:spChg chg="del mod ord">
          <ac:chgData name="Lenoir Cédric" userId="3ef0c3e5-2cb4-4f13-aa2f-f31ab361d4a7" providerId="ADAL" clId="{BB6D811C-A735-41FE-830A-C356A08537E4}" dt="2024-03-08T13:13:22.786" v="3" actId="700"/>
          <ac:spMkLst>
            <pc:docMk/>
            <pc:sldMk cId="567307592" sldId="410"/>
            <ac:spMk id="2" creationId="{28440B14-43BC-E171-D175-9854EBB1AC1D}"/>
          </ac:spMkLst>
        </pc:spChg>
        <pc:spChg chg="del">
          <ac:chgData name="Lenoir Cédric" userId="3ef0c3e5-2cb4-4f13-aa2f-f31ab361d4a7" providerId="ADAL" clId="{BB6D811C-A735-41FE-830A-C356A08537E4}" dt="2024-03-08T13:13:15.680" v="2"/>
          <ac:spMkLst>
            <pc:docMk/>
            <pc:sldMk cId="567307592" sldId="410"/>
            <ac:spMk id="3" creationId="{9E010553-608D-F615-0213-A268BCB4542D}"/>
          </ac:spMkLst>
        </pc:spChg>
        <pc:spChg chg="del">
          <ac:chgData name="Lenoir Cédric" userId="3ef0c3e5-2cb4-4f13-aa2f-f31ab361d4a7" providerId="ADAL" clId="{BB6D811C-A735-41FE-830A-C356A08537E4}" dt="2024-03-08T13:13:22.786" v="3" actId="700"/>
          <ac:spMkLst>
            <pc:docMk/>
            <pc:sldMk cId="567307592" sldId="410"/>
            <ac:spMk id="4" creationId="{A7179714-ED86-24CC-0DD3-9FEF26E88BEC}"/>
          </ac:spMkLst>
        </pc:spChg>
        <pc:spChg chg="add mod ord">
          <ac:chgData name="Lenoir Cédric" userId="3ef0c3e5-2cb4-4f13-aa2f-f31ab361d4a7" providerId="ADAL" clId="{BB6D811C-A735-41FE-830A-C356A08537E4}" dt="2024-03-08T13:15:56.548" v="31" actId="207"/>
          <ac:spMkLst>
            <pc:docMk/>
            <pc:sldMk cId="567307592" sldId="410"/>
            <ac:spMk id="6" creationId="{E45BD86F-186F-72C3-AB45-F142E5E91278}"/>
          </ac:spMkLst>
        </pc:spChg>
        <pc:picChg chg="add mod ord">
          <ac:chgData name="Lenoir Cédric" userId="3ef0c3e5-2cb4-4f13-aa2f-f31ab361d4a7" providerId="ADAL" clId="{BB6D811C-A735-41FE-830A-C356A08537E4}" dt="2024-03-08T13:13:22.786" v="3" actId="700"/>
          <ac:picMkLst>
            <pc:docMk/>
            <pc:sldMk cId="567307592" sldId="410"/>
            <ac:picMk id="5" creationId="{C24F5B56-6C9D-DE95-1254-DE72916A3751}"/>
          </ac:picMkLst>
        </pc:picChg>
      </pc:sldChg>
    </pc:docChg>
  </pc:docChgLst>
  <pc:docChgLst>
    <pc:chgData name="Lenoir Cédric" userId="3ef0c3e5-2cb4-4f13-aa2f-f31ab361d4a7" providerId="ADAL" clId="{CC1513AA-A68C-4E5B-8462-2FA35626444F}"/>
    <pc:docChg chg="addSld delSld modSld">
      <pc:chgData name="Lenoir Cédric" userId="3ef0c3e5-2cb4-4f13-aa2f-f31ab361d4a7" providerId="ADAL" clId="{CC1513AA-A68C-4E5B-8462-2FA35626444F}" dt="2022-12-15T13:45:16.716" v="8"/>
      <pc:docMkLst>
        <pc:docMk/>
      </pc:docMkLst>
      <pc:sldChg chg="add">
        <pc:chgData name="Lenoir Cédric" userId="3ef0c3e5-2cb4-4f13-aa2f-f31ab361d4a7" providerId="ADAL" clId="{CC1513AA-A68C-4E5B-8462-2FA35626444F}" dt="2022-12-15T13:45:16.716" v="8"/>
        <pc:sldMkLst>
          <pc:docMk/>
          <pc:sldMk cId="1055169506" sldId="294"/>
        </pc:sldMkLst>
      </pc:sldChg>
      <pc:sldChg chg="del">
        <pc:chgData name="Lenoir Cédric" userId="3ef0c3e5-2cb4-4f13-aa2f-f31ab361d4a7" providerId="ADAL" clId="{CC1513AA-A68C-4E5B-8462-2FA35626444F}" dt="2022-03-16T07:36:45.652" v="0" actId="47"/>
        <pc:sldMkLst>
          <pc:docMk/>
          <pc:sldMk cId="3641667886" sldId="375"/>
        </pc:sldMkLst>
      </pc:sldChg>
      <pc:sldChg chg="del">
        <pc:chgData name="Lenoir Cédric" userId="3ef0c3e5-2cb4-4f13-aa2f-f31ab361d4a7" providerId="ADAL" clId="{CC1513AA-A68C-4E5B-8462-2FA35626444F}" dt="2022-03-16T07:36:45.652" v="0" actId="47"/>
        <pc:sldMkLst>
          <pc:docMk/>
          <pc:sldMk cId="3203460121" sldId="376"/>
        </pc:sldMkLst>
      </pc:sldChg>
      <pc:sldChg chg="modSp mod">
        <pc:chgData name="Lenoir Cédric" userId="3ef0c3e5-2cb4-4f13-aa2f-f31ab361d4a7" providerId="ADAL" clId="{CC1513AA-A68C-4E5B-8462-2FA35626444F}" dt="2022-03-16T07:37:17.020" v="4" actId="20577"/>
        <pc:sldMkLst>
          <pc:docMk/>
          <pc:sldMk cId="1129534620" sldId="379"/>
        </pc:sldMkLst>
        <pc:spChg chg="mod">
          <ac:chgData name="Lenoir Cédric" userId="3ef0c3e5-2cb4-4f13-aa2f-f31ab361d4a7" providerId="ADAL" clId="{CC1513AA-A68C-4E5B-8462-2FA35626444F}" dt="2022-03-16T07:37:17.020" v="4" actId="20577"/>
          <ac:spMkLst>
            <pc:docMk/>
            <pc:sldMk cId="1129534620" sldId="379"/>
            <ac:spMk id="2" creationId="{21EF290F-400A-4AED-81BF-500AF3D38FAE}"/>
          </ac:spMkLst>
        </pc:spChg>
      </pc:sldChg>
      <pc:sldChg chg="del">
        <pc:chgData name="Lenoir Cédric" userId="3ef0c3e5-2cb4-4f13-aa2f-f31ab361d4a7" providerId="ADAL" clId="{CC1513AA-A68C-4E5B-8462-2FA35626444F}" dt="2022-03-16T07:38:02.098" v="5" actId="47"/>
        <pc:sldMkLst>
          <pc:docMk/>
          <pc:sldMk cId="2689391346" sldId="388"/>
        </pc:sldMkLst>
      </pc:sldChg>
      <pc:sldChg chg="del">
        <pc:chgData name="Lenoir Cédric" userId="3ef0c3e5-2cb4-4f13-aa2f-f31ab361d4a7" providerId="ADAL" clId="{CC1513AA-A68C-4E5B-8462-2FA35626444F}" dt="2022-03-16T07:39:01.324" v="6" actId="47"/>
        <pc:sldMkLst>
          <pc:docMk/>
          <pc:sldMk cId="947075017" sldId="402"/>
        </pc:sldMkLst>
      </pc:sldChg>
      <pc:sldChg chg="del">
        <pc:chgData name="Lenoir Cédric" userId="3ef0c3e5-2cb4-4f13-aa2f-f31ab361d4a7" providerId="ADAL" clId="{CC1513AA-A68C-4E5B-8462-2FA35626444F}" dt="2022-03-16T07:39:16.577" v="7" actId="47"/>
        <pc:sldMkLst>
          <pc:docMk/>
          <pc:sldMk cId="1352654193" sldId="403"/>
        </pc:sldMkLst>
      </pc:sldChg>
    </pc:docChg>
  </pc:docChgLst>
  <pc:docChgLst>
    <pc:chgData name="Cédric Lenoir" userId="3ef0c3e5-2cb4-4f13-aa2f-f31ab361d4a7" providerId="ADAL" clId="{83949762-5B93-4DB4-A6F2-8DBF2F7C4CDD}"/>
    <pc:docChg chg="undo custSel addSld delSld modSld sldOrd addMainMaster delMainMaster">
      <pc:chgData name="Cédric Lenoir" userId="3ef0c3e5-2cb4-4f13-aa2f-f31ab361d4a7" providerId="ADAL" clId="{83949762-5B93-4DB4-A6F2-8DBF2F7C4CDD}" dt="2021-03-17T11:13:42.114" v="3187"/>
      <pc:docMkLst>
        <pc:docMk/>
      </pc:docMkLst>
      <pc:sldChg chg="modSp mod">
        <pc:chgData name="Cédric Lenoir" userId="3ef0c3e5-2cb4-4f13-aa2f-f31ab361d4a7" providerId="ADAL" clId="{83949762-5B93-4DB4-A6F2-8DBF2F7C4CDD}" dt="2021-03-17T07:14:33.131" v="10" actId="20577"/>
        <pc:sldMkLst>
          <pc:docMk/>
          <pc:sldMk cId="3705256512" sldId="261"/>
        </pc:sldMkLst>
        <pc:spChg chg="mod">
          <ac:chgData name="Cédric Lenoir" userId="3ef0c3e5-2cb4-4f13-aa2f-f31ab361d4a7" providerId="ADAL" clId="{83949762-5B93-4DB4-A6F2-8DBF2F7C4CDD}" dt="2021-03-17T07:14:33.131" v="10" actId="20577"/>
          <ac:spMkLst>
            <pc:docMk/>
            <pc:sldMk cId="3705256512" sldId="261"/>
            <ac:spMk id="5" creationId="{5357B47A-9BA9-41C9-93C9-AA94047ABA8A}"/>
          </ac:spMkLst>
        </pc:spChg>
      </pc:sldChg>
      <pc:sldChg chg="del">
        <pc:chgData name="Cédric Lenoir" userId="3ef0c3e5-2cb4-4f13-aa2f-f31ab361d4a7" providerId="ADAL" clId="{83949762-5B93-4DB4-A6F2-8DBF2F7C4CDD}" dt="2021-03-17T07:14:38.064" v="12" actId="47"/>
        <pc:sldMkLst>
          <pc:docMk/>
          <pc:sldMk cId="3042643923" sldId="265"/>
        </pc:sldMkLst>
      </pc:sldChg>
      <pc:sldChg chg="del">
        <pc:chgData name="Cédric Lenoir" userId="3ef0c3e5-2cb4-4f13-aa2f-f31ab361d4a7" providerId="ADAL" clId="{83949762-5B93-4DB4-A6F2-8DBF2F7C4CDD}" dt="2021-03-17T07:14:36.920" v="11" actId="47"/>
        <pc:sldMkLst>
          <pc:docMk/>
          <pc:sldMk cId="3201006773" sldId="303"/>
        </pc:sldMkLst>
      </pc:sldChg>
      <pc:sldChg chg="del">
        <pc:chgData name="Cédric Lenoir" userId="3ef0c3e5-2cb4-4f13-aa2f-f31ab361d4a7" providerId="ADAL" clId="{83949762-5B93-4DB4-A6F2-8DBF2F7C4CDD}" dt="2021-03-17T07:14:47.075" v="30" actId="47"/>
        <pc:sldMkLst>
          <pc:docMk/>
          <pc:sldMk cId="1237602625" sldId="319"/>
        </pc:sldMkLst>
      </pc:sldChg>
      <pc:sldChg chg="del">
        <pc:chgData name="Cédric Lenoir" userId="3ef0c3e5-2cb4-4f13-aa2f-f31ab361d4a7" providerId="ADAL" clId="{83949762-5B93-4DB4-A6F2-8DBF2F7C4CDD}" dt="2021-03-17T07:14:39.025" v="13" actId="47"/>
        <pc:sldMkLst>
          <pc:docMk/>
          <pc:sldMk cId="128003759" sldId="320"/>
        </pc:sldMkLst>
      </pc:sldChg>
      <pc:sldChg chg="del">
        <pc:chgData name="Cédric Lenoir" userId="3ef0c3e5-2cb4-4f13-aa2f-f31ab361d4a7" providerId="ADAL" clId="{83949762-5B93-4DB4-A6F2-8DBF2F7C4CDD}" dt="2021-03-17T07:14:40.465" v="16" actId="47"/>
        <pc:sldMkLst>
          <pc:docMk/>
          <pc:sldMk cId="3449817118" sldId="321"/>
        </pc:sldMkLst>
      </pc:sldChg>
      <pc:sldChg chg="del">
        <pc:chgData name="Cédric Lenoir" userId="3ef0c3e5-2cb4-4f13-aa2f-f31ab361d4a7" providerId="ADAL" clId="{83949762-5B93-4DB4-A6F2-8DBF2F7C4CDD}" dt="2021-03-17T07:14:39.591" v="14" actId="47"/>
        <pc:sldMkLst>
          <pc:docMk/>
          <pc:sldMk cId="1315905461" sldId="322"/>
        </pc:sldMkLst>
      </pc:sldChg>
      <pc:sldChg chg="del">
        <pc:chgData name="Cédric Lenoir" userId="3ef0c3e5-2cb4-4f13-aa2f-f31ab361d4a7" providerId="ADAL" clId="{83949762-5B93-4DB4-A6F2-8DBF2F7C4CDD}" dt="2021-03-17T07:14:40.040" v="15" actId="47"/>
        <pc:sldMkLst>
          <pc:docMk/>
          <pc:sldMk cId="4279683507" sldId="323"/>
        </pc:sldMkLst>
      </pc:sldChg>
      <pc:sldChg chg="del">
        <pc:chgData name="Cédric Lenoir" userId="3ef0c3e5-2cb4-4f13-aa2f-f31ab361d4a7" providerId="ADAL" clId="{83949762-5B93-4DB4-A6F2-8DBF2F7C4CDD}" dt="2021-03-17T07:14:41.361" v="18" actId="47"/>
        <pc:sldMkLst>
          <pc:docMk/>
          <pc:sldMk cId="2902993649" sldId="324"/>
        </pc:sldMkLst>
      </pc:sldChg>
      <pc:sldChg chg="del">
        <pc:chgData name="Cédric Lenoir" userId="3ef0c3e5-2cb4-4f13-aa2f-f31ab361d4a7" providerId="ADAL" clId="{83949762-5B93-4DB4-A6F2-8DBF2F7C4CDD}" dt="2021-03-17T07:14:41.777" v="19" actId="47"/>
        <pc:sldMkLst>
          <pc:docMk/>
          <pc:sldMk cId="4186148851" sldId="325"/>
        </pc:sldMkLst>
      </pc:sldChg>
      <pc:sldChg chg="del">
        <pc:chgData name="Cédric Lenoir" userId="3ef0c3e5-2cb4-4f13-aa2f-f31ab361d4a7" providerId="ADAL" clId="{83949762-5B93-4DB4-A6F2-8DBF2F7C4CDD}" dt="2021-03-17T07:14:42.625" v="21" actId="47"/>
        <pc:sldMkLst>
          <pc:docMk/>
          <pc:sldMk cId="2673919903" sldId="326"/>
        </pc:sldMkLst>
      </pc:sldChg>
      <pc:sldChg chg="del">
        <pc:chgData name="Cédric Lenoir" userId="3ef0c3e5-2cb4-4f13-aa2f-f31ab361d4a7" providerId="ADAL" clId="{83949762-5B93-4DB4-A6F2-8DBF2F7C4CDD}" dt="2021-03-17T07:14:42.209" v="20" actId="47"/>
        <pc:sldMkLst>
          <pc:docMk/>
          <pc:sldMk cId="929579471" sldId="327"/>
        </pc:sldMkLst>
      </pc:sldChg>
      <pc:sldChg chg="del">
        <pc:chgData name="Cédric Lenoir" userId="3ef0c3e5-2cb4-4f13-aa2f-f31ab361d4a7" providerId="ADAL" clId="{83949762-5B93-4DB4-A6F2-8DBF2F7C4CDD}" dt="2021-03-17T07:14:42.993" v="22" actId="47"/>
        <pc:sldMkLst>
          <pc:docMk/>
          <pc:sldMk cId="2256417540" sldId="328"/>
        </pc:sldMkLst>
      </pc:sldChg>
      <pc:sldChg chg="del">
        <pc:chgData name="Cédric Lenoir" userId="3ef0c3e5-2cb4-4f13-aa2f-f31ab361d4a7" providerId="ADAL" clId="{83949762-5B93-4DB4-A6F2-8DBF2F7C4CDD}" dt="2021-03-17T07:14:46.357" v="29" actId="47"/>
        <pc:sldMkLst>
          <pc:docMk/>
          <pc:sldMk cId="2657510516" sldId="329"/>
        </pc:sldMkLst>
      </pc:sldChg>
      <pc:sldChg chg="del">
        <pc:chgData name="Cédric Lenoir" userId="3ef0c3e5-2cb4-4f13-aa2f-f31ab361d4a7" providerId="ADAL" clId="{83949762-5B93-4DB4-A6F2-8DBF2F7C4CDD}" dt="2021-03-17T07:14:43.409" v="23" actId="47"/>
        <pc:sldMkLst>
          <pc:docMk/>
          <pc:sldMk cId="3890016437" sldId="330"/>
        </pc:sldMkLst>
      </pc:sldChg>
      <pc:sldChg chg="del">
        <pc:chgData name="Cédric Lenoir" userId="3ef0c3e5-2cb4-4f13-aa2f-f31ab361d4a7" providerId="ADAL" clId="{83949762-5B93-4DB4-A6F2-8DBF2F7C4CDD}" dt="2021-03-17T07:14:43.810" v="24" actId="47"/>
        <pc:sldMkLst>
          <pc:docMk/>
          <pc:sldMk cId="4171290216" sldId="331"/>
        </pc:sldMkLst>
      </pc:sldChg>
      <pc:sldChg chg="del">
        <pc:chgData name="Cédric Lenoir" userId="3ef0c3e5-2cb4-4f13-aa2f-f31ab361d4a7" providerId="ADAL" clId="{83949762-5B93-4DB4-A6F2-8DBF2F7C4CDD}" dt="2021-03-17T07:14:44.209" v="25" actId="47"/>
        <pc:sldMkLst>
          <pc:docMk/>
          <pc:sldMk cId="2668517819" sldId="332"/>
        </pc:sldMkLst>
      </pc:sldChg>
      <pc:sldChg chg="del">
        <pc:chgData name="Cédric Lenoir" userId="3ef0c3e5-2cb4-4f13-aa2f-f31ab361d4a7" providerId="ADAL" clId="{83949762-5B93-4DB4-A6F2-8DBF2F7C4CDD}" dt="2021-03-17T07:14:44.626" v="26" actId="47"/>
        <pc:sldMkLst>
          <pc:docMk/>
          <pc:sldMk cId="2874056349" sldId="333"/>
        </pc:sldMkLst>
      </pc:sldChg>
      <pc:sldChg chg="del">
        <pc:chgData name="Cédric Lenoir" userId="3ef0c3e5-2cb4-4f13-aa2f-f31ab361d4a7" providerId="ADAL" clId="{83949762-5B93-4DB4-A6F2-8DBF2F7C4CDD}" dt="2021-03-17T07:14:45.042" v="27" actId="47"/>
        <pc:sldMkLst>
          <pc:docMk/>
          <pc:sldMk cId="2405632705" sldId="334"/>
        </pc:sldMkLst>
      </pc:sldChg>
      <pc:sldChg chg="del">
        <pc:chgData name="Cédric Lenoir" userId="3ef0c3e5-2cb4-4f13-aa2f-f31ab361d4a7" providerId="ADAL" clId="{83949762-5B93-4DB4-A6F2-8DBF2F7C4CDD}" dt="2021-03-17T07:14:45.601" v="28" actId="47"/>
        <pc:sldMkLst>
          <pc:docMk/>
          <pc:sldMk cId="1738651960" sldId="335"/>
        </pc:sldMkLst>
      </pc:sldChg>
      <pc:sldChg chg="del">
        <pc:chgData name="Cédric Lenoir" userId="3ef0c3e5-2cb4-4f13-aa2f-f31ab361d4a7" providerId="ADAL" clId="{83949762-5B93-4DB4-A6F2-8DBF2F7C4CDD}" dt="2021-03-17T07:14:40.930" v="17" actId="47"/>
        <pc:sldMkLst>
          <pc:docMk/>
          <pc:sldMk cId="1014608363" sldId="336"/>
        </pc:sldMkLst>
      </pc:sldChg>
      <pc:sldChg chg="del">
        <pc:chgData name="Cédric Lenoir" userId="3ef0c3e5-2cb4-4f13-aa2f-f31ab361d4a7" providerId="ADAL" clId="{83949762-5B93-4DB4-A6F2-8DBF2F7C4CDD}" dt="2021-03-17T07:14:49.449" v="31" actId="47"/>
        <pc:sldMkLst>
          <pc:docMk/>
          <pc:sldMk cId="1142456512" sldId="337"/>
        </pc:sldMkLst>
      </pc:sldChg>
      <pc:sldChg chg="del">
        <pc:chgData name="Cédric Lenoir" userId="3ef0c3e5-2cb4-4f13-aa2f-f31ab361d4a7" providerId="ADAL" clId="{83949762-5B93-4DB4-A6F2-8DBF2F7C4CDD}" dt="2021-03-17T07:14:50.081" v="32" actId="47"/>
        <pc:sldMkLst>
          <pc:docMk/>
          <pc:sldMk cId="4161901387" sldId="338"/>
        </pc:sldMkLst>
      </pc:sldChg>
      <pc:sldChg chg="del">
        <pc:chgData name="Cédric Lenoir" userId="3ef0c3e5-2cb4-4f13-aa2f-f31ab361d4a7" providerId="ADAL" clId="{83949762-5B93-4DB4-A6F2-8DBF2F7C4CDD}" dt="2021-03-17T07:14:50.529" v="33" actId="47"/>
        <pc:sldMkLst>
          <pc:docMk/>
          <pc:sldMk cId="503369384" sldId="339"/>
        </pc:sldMkLst>
      </pc:sldChg>
      <pc:sldChg chg="del">
        <pc:chgData name="Cédric Lenoir" userId="3ef0c3e5-2cb4-4f13-aa2f-f31ab361d4a7" providerId="ADAL" clId="{83949762-5B93-4DB4-A6F2-8DBF2F7C4CDD}" dt="2021-03-17T07:14:50.962" v="34" actId="47"/>
        <pc:sldMkLst>
          <pc:docMk/>
          <pc:sldMk cId="2454016137" sldId="340"/>
        </pc:sldMkLst>
      </pc:sldChg>
      <pc:sldChg chg="del">
        <pc:chgData name="Cédric Lenoir" userId="3ef0c3e5-2cb4-4f13-aa2f-f31ab361d4a7" providerId="ADAL" clId="{83949762-5B93-4DB4-A6F2-8DBF2F7C4CDD}" dt="2021-03-17T07:14:51.410" v="35" actId="47"/>
        <pc:sldMkLst>
          <pc:docMk/>
          <pc:sldMk cId="2519053468" sldId="341"/>
        </pc:sldMkLst>
      </pc:sldChg>
      <pc:sldChg chg="del">
        <pc:chgData name="Cédric Lenoir" userId="3ef0c3e5-2cb4-4f13-aa2f-f31ab361d4a7" providerId="ADAL" clId="{83949762-5B93-4DB4-A6F2-8DBF2F7C4CDD}" dt="2021-03-17T07:14:51.825" v="36" actId="47"/>
        <pc:sldMkLst>
          <pc:docMk/>
          <pc:sldMk cId="2453275446" sldId="342"/>
        </pc:sldMkLst>
      </pc:sldChg>
      <pc:sldChg chg="del">
        <pc:chgData name="Cédric Lenoir" userId="3ef0c3e5-2cb4-4f13-aa2f-f31ab361d4a7" providerId="ADAL" clId="{83949762-5B93-4DB4-A6F2-8DBF2F7C4CDD}" dt="2021-03-17T07:14:52.241" v="37" actId="47"/>
        <pc:sldMkLst>
          <pc:docMk/>
          <pc:sldMk cId="1486513871" sldId="343"/>
        </pc:sldMkLst>
      </pc:sldChg>
      <pc:sldChg chg="del">
        <pc:chgData name="Cédric Lenoir" userId="3ef0c3e5-2cb4-4f13-aa2f-f31ab361d4a7" providerId="ADAL" clId="{83949762-5B93-4DB4-A6F2-8DBF2F7C4CDD}" dt="2021-03-17T07:14:52.641" v="38" actId="47"/>
        <pc:sldMkLst>
          <pc:docMk/>
          <pc:sldMk cId="717317775" sldId="344"/>
        </pc:sldMkLst>
      </pc:sldChg>
      <pc:sldChg chg="addSp delSp modSp add del mod">
        <pc:chgData name="Cédric Lenoir" userId="3ef0c3e5-2cb4-4f13-aa2f-f31ab361d4a7" providerId="ADAL" clId="{83949762-5B93-4DB4-A6F2-8DBF2F7C4CDD}" dt="2021-03-17T07:23:19.845" v="218" actId="962"/>
        <pc:sldMkLst>
          <pc:docMk/>
          <pc:sldMk cId="646329009" sldId="345"/>
        </pc:sldMkLst>
        <pc:spChg chg="mod">
          <ac:chgData name="Cédric Lenoir" userId="3ef0c3e5-2cb4-4f13-aa2f-f31ab361d4a7" providerId="ADAL" clId="{83949762-5B93-4DB4-A6F2-8DBF2F7C4CDD}" dt="2021-03-17T07:15:24.459" v="59" actId="20577"/>
          <ac:spMkLst>
            <pc:docMk/>
            <pc:sldMk cId="646329009" sldId="345"/>
            <ac:spMk id="2" creationId="{90659FF5-394E-46FD-AAE5-AB2EDFBC6B5C}"/>
          </ac:spMkLst>
        </pc:spChg>
        <pc:spChg chg="mod">
          <ac:chgData name="Cédric Lenoir" userId="3ef0c3e5-2cb4-4f13-aa2f-f31ab361d4a7" providerId="ADAL" clId="{83949762-5B93-4DB4-A6F2-8DBF2F7C4CDD}" dt="2021-03-17T07:21:14.675" v="197" actId="21"/>
          <ac:spMkLst>
            <pc:docMk/>
            <pc:sldMk cId="646329009" sldId="345"/>
            <ac:spMk id="3" creationId="{7BA69396-0520-4574-BC6D-4BF34DF98534}"/>
          </ac:spMkLst>
        </pc:spChg>
        <pc:picChg chg="add del mod">
          <ac:chgData name="Cédric Lenoir" userId="3ef0c3e5-2cb4-4f13-aa2f-f31ab361d4a7" providerId="ADAL" clId="{83949762-5B93-4DB4-A6F2-8DBF2F7C4CDD}" dt="2021-03-17T07:19:14.780" v="192" actId="21"/>
          <ac:picMkLst>
            <pc:docMk/>
            <pc:sldMk cId="646329009" sldId="345"/>
            <ac:picMk id="4" creationId="{136117D9-92BD-41B5-B519-BE3C19544BFA}"/>
          </ac:picMkLst>
        </pc:picChg>
        <pc:picChg chg="add del mod">
          <ac:chgData name="Cédric Lenoir" userId="3ef0c3e5-2cb4-4f13-aa2f-f31ab361d4a7" providerId="ADAL" clId="{83949762-5B93-4DB4-A6F2-8DBF2F7C4CDD}" dt="2021-03-17T07:22:00.892" v="208" actId="478"/>
          <ac:picMkLst>
            <pc:docMk/>
            <pc:sldMk cId="646329009" sldId="345"/>
            <ac:picMk id="5" creationId="{DBDAD948-F23A-4FE4-A41E-9D6C05FF83E8}"/>
          </ac:picMkLst>
        </pc:picChg>
        <pc:picChg chg="add mod">
          <ac:chgData name="Cédric Lenoir" userId="3ef0c3e5-2cb4-4f13-aa2f-f31ab361d4a7" providerId="ADAL" clId="{83949762-5B93-4DB4-A6F2-8DBF2F7C4CDD}" dt="2021-03-17T07:22:50.970" v="214" actId="1076"/>
          <ac:picMkLst>
            <pc:docMk/>
            <pc:sldMk cId="646329009" sldId="345"/>
            <ac:picMk id="7" creationId="{B74B2E77-ACF6-444E-A3D6-43C9A7709550}"/>
          </ac:picMkLst>
        </pc:picChg>
        <pc:picChg chg="add mod">
          <ac:chgData name="Cédric Lenoir" userId="3ef0c3e5-2cb4-4f13-aa2f-f31ab361d4a7" providerId="ADAL" clId="{83949762-5B93-4DB4-A6F2-8DBF2F7C4CDD}" dt="2021-03-17T07:23:19.845" v="218" actId="962"/>
          <ac:picMkLst>
            <pc:docMk/>
            <pc:sldMk cId="646329009" sldId="345"/>
            <ac:picMk id="9" creationId="{6D888E04-4306-416B-9EEF-E8FD8125A015}"/>
          </ac:picMkLst>
        </pc:picChg>
      </pc:sldChg>
      <pc:sldChg chg="addSp delSp modSp new mod">
        <pc:chgData name="Cédric Lenoir" userId="3ef0c3e5-2cb4-4f13-aa2f-f31ab361d4a7" providerId="ADAL" clId="{83949762-5B93-4DB4-A6F2-8DBF2F7C4CDD}" dt="2021-03-17T07:21:37.533" v="201" actId="255"/>
        <pc:sldMkLst>
          <pc:docMk/>
          <pc:sldMk cId="2521373232" sldId="346"/>
        </pc:sldMkLst>
        <pc:spChg chg="mod">
          <ac:chgData name="Cédric Lenoir" userId="3ef0c3e5-2cb4-4f13-aa2f-f31ab361d4a7" providerId="ADAL" clId="{83949762-5B93-4DB4-A6F2-8DBF2F7C4CDD}" dt="2021-03-17T07:21:37.533" v="201" actId="255"/>
          <ac:spMkLst>
            <pc:docMk/>
            <pc:sldMk cId="2521373232" sldId="346"/>
            <ac:spMk id="2" creationId="{A5B5ACE9-B1BF-4E88-9A71-1D688EC7F9F9}"/>
          </ac:spMkLst>
        </pc:spChg>
        <pc:spChg chg="del">
          <ac:chgData name="Cédric Lenoir" userId="3ef0c3e5-2cb4-4f13-aa2f-f31ab361d4a7" providerId="ADAL" clId="{83949762-5B93-4DB4-A6F2-8DBF2F7C4CDD}" dt="2021-03-17T07:19:19.141" v="193"/>
          <ac:spMkLst>
            <pc:docMk/>
            <pc:sldMk cId="2521373232" sldId="346"/>
            <ac:spMk id="3" creationId="{E72C8A05-139D-4E2A-96D4-21ADD5A057E5}"/>
          </ac:spMkLst>
        </pc:spChg>
        <pc:picChg chg="add mod">
          <ac:chgData name="Cédric Lenoir" userId="3ef0c3e5-2cb4-4f13-aa2f-f31ab361d4a7" providerId="ADAL" clId="{83949762-5B93-4DB4-A6F2-8DBF2F7C4CDD}" dt="2021-03-17T07:19:19.141" v="193"/>
          <ac:picMkLst>
            <pc:docMk/>
            <pc:sldMk cId="2521373232" sldId="346"/>
            <ac:picMk id="4" creationId="{5BAE7C3A-018D-4CC8-BD49-E7498FDA2E78}"/>
          </ac:picMkLst>
        </pc:picChg>
      </pc:sldChg>
      <pc:sldChg chg="addSp delSp modSp new mod">
        <pc:chgData name="Cédric Lenoir" userId="3ef0c3e5-2cb4-4f13-aa2f-f31ab361d4a7" providerId="ADAL" clId="{83949762-5B93-4DB4-A6F2-8DBF2F7C4CDD}" dt="2021-03-17T07:21:27.990" v="200" actId="255"/>
        <pc:sldMkLst>
          <pc:docMk/>
          <pc:sldMk cId="3409760788" sldId="347"/>
        </pc:sldMkLst>
        <pc:spChg chg="mod">
          <ac:chgData name="Cédric Lenoir" userId="3ef0c3e5-2cb4-4f13-aa2f-f31ab361d4a7" providerId="ADAL" clId="{83949762-5B93-4DB4-A6F2-8DBF2F7C4CDD}" dt="2021-03-17T07:21:27.990" v="200" actId="255"/>
          <ac:spMkLst>
            <pc:docMk/>
            <pc:sldMk cId="3409760788" sldId="347"/>
            <ac:spMk id="2" creationId="{CB6EB830-DA5A-4230-9326-BB9F163C45B1}"/>
          </ac:spMkLst>
        </pc:spChg>
        <pc:spChg chg="del">
          <ac:chgData name="Cédric Lenoir" userId="3ef0c3e5-2cb4-4f13-aa2f-f31ab361d4a7" providerId="ADAL" clId="{83949762-5B93-4DB4-A6F2-8DBF2F7C4CDD}" dt="2021-03-17T07:21:10.142" v="195"/>
          <ac:spMkLst>
            <pc:docMk/>
            <pc:sldMk cId="3409760788" sldId="347"/>
            <ac:spMk id="3" creationId="{730E97A1-BFA4-4EF3-94D1-A74E94A2E987}"/>
          </ac:spMkLst>
        </pc:spChg>
        <pc:picChg chg="add mod">
          <ac:chgData name="Cédric Lenoir" userId="3ef0c3e5-2cb4-4f13-aa2f-f31ab361d4a7" providerId="ADAL" clId="{83949762-5B93-4DB4-A6F2-8DBF2F7C4CDD}" dt="2021-03-17T07:21:11.903" v="196" actId="27614"/>
          <ac:picMkLst>
            <pc:docMk/>
            <pc:sldMk cId="3409760788" sldId="347"/>
            <ac:picMk id="5" creationId="{390CB089-3D17-43C4-8DE4-48E2CD159768}"/>
          </ac:picMkLst>
        </pc:picChg>
      </pc:sldChg>
      <pc:sldChg chg="modSp new mod">
        <pc:chgData name="Cédric Lenoir" userId="3ef0c3e5-2cb4-4f13-aa2f-f31ab361d4a7" providerId="ADAL" clId="{83949762-5B93-4DB4-A6F2-8DBF2F7C4CDD}" dt="2021-03-17T07:37:13.931" v="551" actId="20577"/>
        <pc:sldMkLst>
          <pc:docMk/>
          <pc:sldMk cId="497852501" sldId="348"/>
        </pc:sldMkLst>
        <pc:spChg chg="mod">
          <ac:chgData name="Cédric Lenoir" userId="3ef0c3e5-2cb4-4f13-aa2f-f31ab361d4a7" providerId="ADAL" clId="{83949762-5B93-4DB4-A6F2-8DBF2F7C4CDD}" dt="2021-03-17T07:24:00.922" v="227" actId="20577"/>
          <ac:spMkLst>
            <pc:docMk/>
            <pc:sldMk cId="497852501" sldId="348"/>
            <ac:spMk id="2" creationId="{C9A99B96-19C7-4439-A4C5-28743AE1F06E}"/>
          </ac:spMkLst>
        </pc:spChg>
        <pc:spChg chg="mod">
          <ac:chgData name="Cédric Lenoir" userId="3ef0c3e5-2cb4-4f13-aa2f-f31ab361d4a7" providerId="ADAL" clId="{83949762-5B93-4DB4-A6F2-8DBF2F7C4CDD}" dt="2021-03-17T07:37:13.931" v="551" actId="20577"/>
          <ac:spMkLst>
            <pc:docMk/>
            <pc:sldMk cId="497852501" sldId="348"/>
            <ac:spMk id="3" creationId="{05F5373B-097B-452C-A0AA-8863023A4990}"/>
          </ac:spMkLst>
        </pc:spChg>
      </pc:sldChg>
      <pc:sldChg chg="addSp delSp modSp new mod ord">
        <pc:chgData name="Cédric Lenoir" userId="3ef0c3e5-2cb4-4f13-aa2f-f31ab361d4a7" providerId="ADAL" clId="{83949762-5B93-4DB4-A6F2-8DBF2F7C4CDD}" dt="2021-03-17T09:18:56.330" v="2053"/>
        <pc:sldMkLst>
          <pc:docMk/>
          <pc:sldMk cId="2238326791" sldId="349"/>
        </pc:sldMkLst>
        <pc:spChg chg="mod">
          <ac:chgData name="Cédric Lenoir" userId="3ef0c3e5-2cb4-4f13-aa2f-f31ab361d4a7" providerId="ADAL" clId="{83949762-5B93-4DB4-A6F2-8DBF2F7C4CDD}" dt="2021-03-17T07:31:11.819" v="464" actId="20577"/>
          <ac:spMkLst>
            <pc:docMk/>
            <pc:sldMk cId="2238326791" sldId="349"/>
            <ac:spMk id="2" creationId="{52C9EB69-35A0-4E0D-9B6A-5D68F46C9B53}"/>
          </ac:spMkLst>
        </pc:spChg>
        <pc:spChg chg="mod">
          <ac:chgData name="Cédric Lenoir" userId="3ef0c3e5-2cb4-4f13-aa2f-f31ab361d4a7" providerId="ADAL" clId="{83949762-5B93-4DB4-A6F2-8DBF2F7C4CDD}" dt="2021-03-17T07:33:21.706" v="469"/>
          <ac:spMkLst>
            <pc:docMk/>
            <pc:sldMk cId="2238326791" sldId="349"/>
            <ac:spMk id="3" creationId="{29C467CF-3155-4E7D-A30D-F857F911EDC9}"/>
          </ac:spMkLst>
        </pc:spChg>
        <pc:spChg chg="add mod">
          <ac:chgData name="Cédric Lenoir" userId="3ef0c3e5-2cb4-4f13-aa2f-f31ab361d4a7" providerId="ADAL" clId="{83949762-5B93-4DB4-A6F2-8DBF2F7C4CDD}" dt="2021-03-17T07:33:25.373" v="471"/>
          <ac:spMkLst>
            <pc:docMk/>
            <pc:sldMk cId="2238326791" sldId="349"/>
            <ac:spMk id="4" creationId="{F3FC9AEA-29AB-4BD4-900F-49DFE4FDAFBD}"/>
          </ac:spMkLst>
        </pc:spChg>
        <pc:spChg chg="add del mod">
          <ac:chgData name="Cédric Lenoir" userId="3ef0c3e5-2cb4-4f13-aa2f-f31ab361d4a7" providerId="ADAL" clId="{83949762-5B93-4DB4-A6F2-8DBF2F7C4CDD}" dt="2021-03-17T07:34:57.699" v="486"/>
          <ac:spMkLst>
            <pc:docMk/>
            <pc:sldMk cId="2238326791" sldId="349"/>
            <ac:spMk id="5" creationId="{6F763DE3-D32C-4A74-870E-761A313FCE8B}"/>
          </ac:spMkLst>
        </pc:spChg>
        <pc:spChg chg="add mod">
          <ac:chgData name="Cédric Lenoir" userId="3ef0c3e5-2cb4-4f13-aa2f-f31ab361d4a7" providerId="ADAL" clId="{83949762-5B93-4DB4-A6F2-8DBF2F7C4CDD}" dt="2021-03-17T07:34:05.730" v="477" actId="1076"/>
          <ac:spMkLst>
            <pc:docMk/>
            <pc:sldMk cId="2238326791" sldId="349"/>
            <ac:spMk id="6" creationId="{DD3450C0-D43D-4102-B971-D9470F6D6E62}"/>
          </ac:spMkLst>
        </pc:spChg>
        <pc:picChg chg="add mod">
          <ac:chgData name="Cédric Lenoir" userId="3ef0c3e5-2cb4-4f13-aa2f-f31ab361d4a7" providerId="ADAL" clId="{83949762-5B93-4DB4-A6F2-8DBF2F7C4CDD}" dt="2021-03-17T07:34:31.771" v="484" actId="1076"/>
          <ac:picMkLst>
            <pc:docMk/>
            <pc:sldMk cId="2238326791" sldId="349"/>
            <ac:picMk id="8" creationId="{E49B62F7-40C8-4F0F-B48C-5C340B9D70F0}"/>
          </ac:picMkLst>
        </pc:picChg>
      </pc:sldChg>
      <pc:sldChg chg="addSp delSp modSp new mod ord">
        <pc:chgData name="Cédric Lenoir" userId="3ef0c3e5-2cb4-4f13-aa2f-f31ab361d4a7" providerId="ADAL" clId="{83949762-5B93-4DB4-A6F2-8DBF2F7C4CDD}" dt="2021-03-17T09:18:49.625" v="2051"/>
        <pc:sldMkLst>
          <pc:docMk/>
          <pc:sldMk cId="2598359316" sldId="350"/>
        </pc:sldMkLst>
        <pc:spChg chg="mod">
          <ac:chgData name="Cédric Lenoir" userId="3ef0c3e5-2cb4-4f13-aa2f-f31ab361d4a7" providerId="ADAL" clId="{83949762-5B93-4DB4-A6F2-8DBF2F7C4CDD}" dt="2021-03-17T07:35:06.250" v="501" actId="20577"/>
          <ac:spMkLst>
            <pc:docMk/>
            <pc:sldMk cId="2598359316" sldId="350"/>
            <ac:spMk id="2" creationId="{24ED4C69-B439-43A7-BF2D-476EA8194EB6}"/>
          </ac:spMkLst>
        </pc:spChg>
        <pc:spChg chg="del">
          <ac:chgData name="Cédric Lenoir" userId="3ef0c3e5-2cb4-4f13-aa2f-f31ab361d4a7" providerId="ADAL" clId="{83949762-5B93-4DB4-A6F2-8DBF2F7C4CDD}" dt="2021-03-17T07:36:19.199" v="502"/>
          <ac:spMkLst>
            <pc:docMk/>
            <pc:sldMk cId="2598359316" sldId="350"/>
            <ac:spMk id="3" creationId="{6FA8754D-6746-4056-BE9D-8341F300C4BA}"/>
          </ac:spMkLst>
        </pc:spChg>
        <pc:spChg chg="add mod">
          <ac:chgData name="Cédric Lenoir" userId="3ef0c3e5-2cb4-4f13-aa2f-f31ab361d4a7" providerId="ADAL" clId="{83949762-5B93-4DB4-A6F2-8DBF2F7C4CDD}" dt="2021-03-17T07:36:43.492" v="529" actId="1076"/>
          <ac:spMkLst>
            <pc:docMk/>
            <pc:sldMk cId="2598359316" sldId="350"/>
            <ac:spMk id="6" creationId="{259BE577-ACBF-48ED-90B7-1EBF8C054704}"/>
          </ac:spMkLst>
        </pc:spChg>
        <pc:picChg chg="add mod">
          <ac:chgData name="Cédric Lenoir" userId="3ef0c3e5-2cb4-4f13-aa2f-f31ab361d4a7" providerId="ADAL" clId="{83949762-5B93-4DB4-A6F2-8DBF2F7C4CDD}" dt="2021-03-17T07:36:51.475" v="531" actId="14100"/>
          <ac:picMkLst>
            <pc:docMk/>
            <pc:sldMk cId="2598359316" sldId="350"/>
            <ac:picMk id="5" creationId="{B6B272FC-CCB0-490B-BB40-9DB3D9F87BF7}"/>
          </ac:picMkLst>
        </pc:picChg>
      </pc:sldChg>
      <pc:sldChg chg="addSp modSp new mod">
        <pc:chgData name="Cédric Lenoir" userId="3ef0c3e5-2cb4-4f13-aa2f-f31ab361d4a7" providerId="ADAL" clId="{83949762-5B93-4DB4-A6F2-8DBF2F7C4CDD}" dt="2021-03-17T07:50:40.514" v="693" actId="1076"/>
        <pc:sldMkLst>
          <pc:docMk/>
          <pc:sldMk cId="2155640301" sldId="351"/>
        </pc:sldMkLst>
        <pc:spChg chg="mod">
          <ac:chgData name="Cédric Lenoir" userId="3ef0c3e5-2cb4-4f13-aa2f-f31ab361d4a7" providerId="ADAL" clId="{83949762-5B93-4DB4-A6F2-8DBF2F7C4CDD}" dt="2021-03-17T07:37:40.011" v="570" actId="20577"/>
          <ac:spMkLst>
            <pc:docMk/>
            <pc:sldMk cId="2155640301" sldId="351"/>
            <ac:spMk id="2" creationId="{B131B362-3CF7-4A09-8D37-165E758F17DB}"/>
          </ac:spMkLst>
        </pc:spChg>
        <pc:spChg chg="mod">
          <ac:chgData name="Cédric Lenoir" userId="3ef0c3e5-2cb4-4f13-aa2f-f31ab361d4a7" providerId="ADAL" clId="{83949762-5B93-4DB4-A6F2-8DBF2F7C4CDD}" dt="2021-03-17T07:50:22.795" v="689" actId="20577"/>
          <ac:spMkLst>
            <pc:docMk/>
            <pc:sldMk cId="2155640301" sldId="351"/>
            <ac:spMk id="3" creationId="{58C68B67-CD7A-494D-BAB2-D140E4E4A682}"/>
          </ac:spMkLst>
        </pc:spChg>
        <pc:picChg chg="add mod">
          <ac:chgData name="Cédric Lenoir" userId="3ef0c3e5-2cb4-4f13-aa2f-f31ab361d4a7" providerId="ADAL" clId="{83949762-5B93-4DB4-A6F2-8DBF2F7C4CDD}" dt="2021-03-17T07:50:40.514" v="693" actId="1076"/>
          <ac:picMkLst>
            <pc:docMk/>
            <pc:sldMk cId="2155640301" sldId="351"/>
            <ac:picMk id="4" creationId="{CE79375E-8A23-4005-B7B4-49EBCDF37CB8}"/>
          </ac:picMkLst>
        </pc:picChg>
      </pc:sldChg>
      <pc:sldChg chg="modSp new mod">
        <pc:chgData name="Cédric Lenoir" userId="3ef0c3e5-2cb4-4f13-aa2f-f31ab361d4a7" providerId="ADAL" clId="{83949762-5B93-4DB4-A6F2-8DBF2F7C4CDD}" dt="2021-03-17T07:41:21.097" v="656" actId="12"/>
        <pc:sldMkLst>
          <pc:docMk/>
          <pc:sldMk cId="2062361337" sldId="352"/>
        </pc:sldMkLst>
        <pc:spChg chg="mod">
          <ac:chgData name="Cédric Lenoir" userId="3ef0c3e5-2cb4-4f13-aa2f-f31ab361d4a7" providerId="ADAL" clId="{83949762-5B93-4DB4-A6F2-8DBF2F7C4CDD}" dt="2021-03-17T07:38:47.034" v="593" actId="20577"/>
          <ac:spMkLst>
            <pc:docMk/>
            <pc:sldMk cId="2062361337" sldId="352"/>
            <ac:spMk id="2" creationId="{C1E20F70-BE3D-4383-A711-BA7BC52A9ADF}"/>
          </ac:spMkLst>
        </pc:spChg>
        <pc:spChg chg="mod">
          <ac:chgData name="Cédric Lenoir" userId="3ef0c3e5-2cb4-4f13-aa2f-f31ab361d4a7" providerId="ADAL" clId="{83949762-5B93-4DB4-A6F2-8DBF2F7C4CDD}" dt="2021-03-17T07:41:21.097" v="656" actId="12"/>
          <ac:spMkLst>
            <pc:docMk/>
            <pc:sldMk cId="2062361337" sldId="352"/>
            <ac:spMk id="3" creationId="{708708E4-0F3D-4304-B359-4CFD738B9C4F}"/>
          </ac:spMkLst>
        </pc:spChg>
      </pc:sldChg>
      <pc:sldChg chg="addSp delSp modSp new mod modClrScheme chgLayout">
        <pc:chgData name="Cédric Lenoir" userId="3ef0c3e5-2cb4-4f13-aa2f-f31ab361d4a7" providerId="ADAL" clId="{83949762-5B93-4DB4-A6F2-8DBF2F7C4CDD}" dt="2021-03-17T08:56:04.475" v="1556" actId="1076"/>
        <pc:sldMkLst>
          <pc:docMk/>
          <pc:sldMk cId="204743151" sldId="353"/>
        </pc:sldMkLst>
        <pc:spChg chg="mod ord">
          <ac:chgData name="Cédric Lenoir" userId="3ef0c3e5-2cb4-4f13-aa2f-f31ab361d4a7" providerId="ADAL" clId="{83949762-5B93-4DB4-A6F2-8DBF2F7C4CDD}" dt="2021-03-17T07:52:37.443" v="761" actId="700"/>
          <ac:spMkLst>
            <pc:docMk/>
            <pc:sldMk cId="204743151" sldId="353"/>
            <ac:spMk id="2" creationId="{EB36EF92-E740-49DF-A156-64B67F7E45AE}"/>
          </ac:spMkLst>
        </pc:spChg>
        <pc:spChg chg="add del">
          <ac:chgData name="Cédric Lenoir" userId="3ef0c3e5-2cb4-4f13-aa2f-f31ab361d4a7" providerId="ADAL" clId="{83949762-5B93-4DB4-A6F2-8DBF2F7C4CDD}" dt="2021-03-17T07:51:19.974" v="731"/>
          <ac:spMkLst>
            <pc:docMk/>
            <pc:sldMk cId="204743151" sldId="353"/>
            <ac:spMk id="3" creationId="{5ACBBA7C-FC3B-433D-9A5D-E4DB0784A6F9}"/>
          </ac:spMkLst>
        </pc:spChg>
        <pc:spChg chg="add del mod ord">
          <ac:chgData name="Cédric Lenoir" userId="3ef0c3e5-2cb4-4f13-aa2f-f31ab361d4a7" providerId="ADAL" clId="{83949762-5B93-4DB4-A6F2-8DBF2F7C4CDD}" dt="2021-03-17T07:52:57.273" v="766" actId="478"/>
          <ac:spMkLst>
            <pc:docMk/>
            <pc:sldMk cId="204743151" sldId="353"/>
            <ac:spMk id="6" creationId="{8E1154D9-4C20-454E-B959-0C3BFD48D1E7}"/>
          </ac:spMkLst>
        </pc:spChg>
        <pc:spChg chg="add del mod ord">
          <ac:chgData name="Cédric Lenoir" userId="3ef0c3e5-2cb4-4f13-aa2f-f31ab361d4a7" providerId="ADAL" clId="{83949762-5B93-4DB4-A6F2-8DBF2F7C4CDD}" dt="2021-03-17T07:52:48.777" v="763" actId="478"/>
          <ac:spMkLst>
            <pc:docMk/>
            <pc:sldMk cId="204743151" sldId="353"/>
            <ac:spMk id="7" creationId="{B04C9A74-472C-493E-8BC5-11E63BC53D5E}"/>
          </ac:spMkLst>
        </pc:spChg>
        <pc:spChg chg="add mod ord">
          <ac:chgData name="Cédric Lenoir" userId="3ef0c3e5-2cb4-4f13-aa2f-f31ab361d4a7" providerId="ADAL" clId="{83949762-5B93-4DB4-A6F2-8DBF2F7C4CDD}" dt="2021-03-17T08:55:55.657" v="1554"/>
          <ac:spMkLst>
            <pc:docMk/>
            <pc:sldMk cId="204743151" sldId="353"/>
            <ac:spMk id="8" creationId="{05EB2C72-E2A7-43CB-920A-0371B005CA1F}"/>
          </ac:spMkLst>
        </pc:spChg>
        <pc:picChg chg="add mod">
          <ac:chgData name="Cédric Lenoir" userId="3ef0c3e5-2cb4-4f13-aa2f-f31ab361d4a7" providerId="ADAL" clId="{83949762-5B93-4DB4-A6F2-8DBF2F7C4CDD}" dt="2021-03-17T07:51:15.118" v="730"/>
          <ac:picMkLst>
            <pc:docMk/>
            <pc:sldMk cId="204743151" sldId="353"/>
            <ac:picMk id="4" creationId="{38106591-639D-45A4-BAF4-8ED259B68BC3}"/>
          </ac:picMkLst>
        </pc:picChg>
        <pc:picChg chg="add mod ord">
          <ac:chgData name="Cédric Lenoir" userId="3ef0c3e5-2cb4-4f13-aa2f-f31ab361d4a7" providerId="ADAL" clId="{83949762-5B93-4DB4-A6F2-8DBF2F7C4CDD}" dt="2021-03-17T08:56:04.475" v="1556" actId="1076"/>
          <ac:picMkLst>
            <pc:docMk/>
            <pc:sldMk cId="204743151" sldId="353"/>
            <ac:picMk id="5" creationId="{2429829A-3882-4512-A204-3C74AEDF9F2D}"/>
          </ac:picMkLst>
        </pc:picChg>
      </pc:sldChg>
      <pc:sldChg chg="addSp modSp new mod">
        <pc:chgData name="Cédric Lenoir" userId="3ef0c3e5-2cb4-4f13-aa2f-f31ab361d4a7" providerId="ADAL" clId="{83949762-5B93-4DB4-A6F2-8DBF2F7C4CDD}" dt="2021-03-17T07:52:13.898" v="760" actId="1076"/>
        <pc:sldMkLst>
          <pc:docMk/>
          <pc:sldMk cId="735358144" sldId="354"/>
        </pc:sldMkLst>
        <pc:spChg chg="mod">
          <ac:chgData name="Cédric Lenoir" userId="3ef0c3e5-2cb4-4f13-aa2f-f31ab361d4a7" providerId="ADAL" clId="{83949762-5B93-4DB4-A6F2-8DBF2F7C4CDD}" dt="2021-03-17T07:51:38.811" v="754" actId="20577"/>
          <ac:spMkLst>
            <pc:docMk/>
            <pc:sldMk cId="735358144" sldId="354"/>
            <ac:spMk id="2" creationId="{86FB1022-BDD5-4950-84ED-75C3A6617AEA}"/>
          </ac:spMkLst>
        </pc:spChg>
        <pc:spChg chg="mod">
          <ac:chgData name="Cédric Lenoir" userId="3ef0c3e5-2cb4-4f13-aa2f-f31ab361d4a7" providerId="ADAL" clId="{83949762-5B93-4DB4-A6F2-8DBF2F7C4CDD}" dt="2021-03-17T07:52:11.434" v="759"/>
          <ac:spMkLst>
            <pc:docMk/>
            <pc:sldMk cId="735358144" sldId="354"/>
            <ac:spMk id="3" creationId="{9C67B621-0D8F-4D34-B920-4E1824B9D1BA}"/>
          </ac:spMkLst>
        </pc:spChg>
        <pc:picChg chg="add mod">
          <ac:chgData name="Cédric Lenoir" userId="3ef0c3e5-2cb4-4f13-aa2f-f31ab361d4a7" providerId="ADAL" clId="{83949762-5B93-4DB4-A6F2-8DBF2F7C4CDD}" dt="2021-03-17T07:52:13.898" v="760" actId="1076"/>
          <ac:picMkLst>
            <pc:docMk/>
            <pc:sldMk cId="735358144" sldId="354"/>
            <ac:picMk id="4" creationId="{F790D998-13C6-4616-834A-9FFB59D98020}"/>
          </ac:picMkLst>
        </pc:picChg>
      </pc:sldChg>
      <pc:sldChg chg="addSp modSp new mod">
        <pc:chgData name="Cédric Lenoir" userId="3ef0c3e5-2cb4-4f13-aa2f-f31ab361d4a7" providerId="ADAL" clId="{83949762-5B93-4DB4-A6F2-8DBF2F7C4CDD}" dt="2021-03-17T07:56:56.699" v="1007" actId="20577"/>
        <pc:sldMkLst>
          <pc:docMk/>
          <pc:sldMk cId="353836706" sldId="355"/>
        </pc:sldMkLst>
        <pc:spChg chg="mod">
          <ac:chgData name="Cédric Lenoir" userId="3ef0c3e5-2cb4-4f13-aa2f-f31ab361d4a7" providerId="ADAL" clId="{83949762-5B93-4DB4-A6F2-8DBF2F7C4CDD}" dt="2021-03-17T07:53:41.078" v="774" actId="255"/>
          <ac:spMkLst>
            <pc:docMk/>
            <pc:sldMk cId="353836706" sldId="355"/>
            <ac:spMk id="2" creationId="{30B41730-7BDB-42D1-B342-DED8B197406F}"/>
          </ac:spMkLst>
        </pc:spChg>
        <pc:spChg chg="mod">
          <ac:chgData name="Cédric Lenoir" userId="3ef0c3e5-2cb4-4f13-aa2f-f31ab361d4a7" providerId="ADAL" clId="{83949762-5B93-4DB4-A6F2-8DBF2F7C4CDD}" dt="2021-03-17T07:56:56.699" v="1007" actId="20577"/>
          <ac:spMkLst>
            <pc:docMk/>
            <pc:sldMk cId="353836706" sldId="355"/>
            <ac:spMk id="3" creationId="{56210D54-A2B2-4100-A829-93367B95EEF9}"/>
          </ac:spMkLst>
        </pc:spChg>
        <pc:spChg chg="add mod">
          <ac:chgData name="Cédric Lenoir" userId="3ef0c3e5-2cb4-4f13-aa2f-f31ab361d4a7" providerId="ADAL" clId="{83949762-5B93-4DB4-A6F2-8DBF2F7C4CDD}" dt="2021-03-17T07:56:39.557" v="1006" actId="255"/>
          <ac:spMkLst>
            <pc:docMk/>
            <pc:sldMk cId="353836706" sldId="355"/>
            <ac:spMk id="6" creationId="{20194730-4BF7-48C0-92E7-41358CE588DF}"/>
          </ac:spMkLst>
        </pc:spChg>
        <pc:picChg chg="add mod">
          <ac:chgData name="Cédric Lenoir" userId="3ef0c3e5-2cb4-4f13-aa2f-f31ab361d4a7" providerId="ADAL" clId="{83949762-5B93-4DB4-A6F2-8DBF2F7C4CDD}" dt="2021-03-17T07:56:06.906" v="969" actId="14100"/>
          <ac:picMkLst>
            <pc:docMk/>
            <pc:sldMk cId="353836706" sldId="355"/>
            <ac:picMk id="5" creationId="{88EE5BB0-3CA3-4299-8088-5686920CDEDD}"/>
          </ac:picMkLst>
        </pc:picChg>
      </pc:sldChg>
      <pc:sldChg chg="addSp modSp new mod">
        <pc:chgData name="Cédric Lenoir" userId="3ef0c3e5-2cb4-4f13-aa2f-f31ab361d4a7" providerId="ADAL" clId="{83949762-5B93-4DB4-A6F2-8DBF2F7C4CDD}" dt="2021-03-17T07:57:33.722" v="1020" actId="1076"/>
        <pc:sldMkLst>
          <pc:docMk/>
          <pc:sldMk cId="1480566365" sldId="356"/>
        </pc:sldMkLst>
        <pc:spChg chg="mod">
          <ac:chgData name="Cédric Lenoir" userId="3ef0c3e5-2cb4-4f13-aa2f-f31ab361d4a7" providerId="ADAL" clId="{83949762-5B93-4DB4-A6F2-8DBF2F7C4CDD}" dt="2021-03-17T07:57:10.138" v="1016" actId="20577"/>
          <ac:spMkLst>
            <pc:docMk/>
            <pc:sldMk cId="1480566365" sldId="356"/>
            <ac:spMk id="2" creationId="{B4940BE5-A2F0-4E9A-B272-741F8FDA4991}"/>
          </ac:spMkLst>
        </pc:spChg>
        <pc:spChg chg="mod">
          <ac:chgData name="Cédric Lenoir" userId="3ef0c3e5-2cb4-4f13-aa2f-f31ab361d4a7" providerId="ADAL" clId="{83949762-5B93-4DB4-A6F2-8DBF2F7C4CDD}" dt="2021-03-17T07:57:21.724" v="1018" actId="20577"/>
          <ac:spMkLst>
            <pc:docMk/>
            <pc:sldMk cId="1480566365" sldId="356"/>
            <ac:spMk id="3" creationId="{86982950-9476-4693-B73A-15B596491FE9}"/>
          </ac:spMkLst>
        </pc:spChg>
        <pc:picChg chg="add mod">
          <ac:chgData name="Cédric Lenoir" userId="3ef0c3e5-2cb4-4f13-aa2f-f31ab361d4a7" providerId="ADAL" clId="{83949762-5B93-4DB4-A6F2-8DBF2F7C4CDD}" dt="2021-03-17T07:57:33.722" v="1020" actId="1076"/>
          <ac:picMkLst>
            <pc:docMk/>
            <pc:sldMk cId="1480566365" sldId="356"/>
            <ac:picMk id="4" creationId="{BE8EDE5D-64B0-4F22-89D3-E757DD664206}"/>
          </ac:picMkLst>
        </pc:picChg>
      </pc:sldChg>
      <pc:sldChg chg="addSp delSp modSp new mod">
        <pc:chgData name="Cédric Lenoir" userId="3ef0c3e5-2cb4-4f13-aa2f-f31ab361d4a7" providerId="ADAL" clId="{83949762-5B93-4DB4-A6F2-8DBF2F7C4CDD}" dt="2021-03-17T09:19:45.318" v="2058" actId="12"/>
        <pc:sldMkLst>
          <pc:docMk/>
          <pc:sldMk cId="1365716133" sldId="357"/>
        </pc:sldMkLst>
        <pc:spChg chg="mod">
          <ac:chgData name="Cédric Lenoir" userId="3ef0c3e5-2cb4-4f13-aa2f-f31ab361d4a7" providerId="ADAL" clId="{83949762-5B93-4DB4-A6F2-8DBF2F7C4CDD}" dt="2021-03-17T08:13:32.363" v="1427" actId="404"/>
          <ac:spMkLst>
            <pc:docMk/>
            <pc:sldMk cId="1365716133" sldId="357"/>
            <ac:spMk id="2" creationId="{26D8DE51-87A0-4D8E-9338-0ECCB2BC1A54}"/>
          </ac:spMkLst>
        </pc:spChg>
        <pc:spChg chg="del">
          <ac:chgData name="Cédric Lenoir" userId="3ef0c3e5-2cb4-4f13-aa2f-f31ab361d4a7" providerId="ADAL" clId="{83949762-5B93-4DB4-A6F2-8DBF2F7C4CDD}" dt="2021-03-17T07:58:08.316" v="1054"/>
          <ac:spMkLst>
            <pc:docMk/>
            <pc:sldMk cId="1365716133" sldId="357"/>
            <ac:spMk id="3" creationId="{A5CF9C6C-20D3-45A1-B6C6-1F4483242A7F}"/>
          </ac:spMkLst>
        </pc:spChg>
        <pc:spChg chg="add del mod">
          <ac:chgData name="Cédric Lenoir" userId="3ef0c3e5-2cb4-4f13-aa2f-f31ab361d4a7" providerId="ADAL" clId="{83949762-5B93-4DB4-A6F2-8DBF2F7C4CDD}" dt="2021-03-17T07:59:49.944" v="1101"/>
          <ac:spMkLst>
            <pc:docMk/>
            <pc:sldMk cId="1365716133" sldId="357"/>
            <ac:spMk id="5" creationId="{0052298A-15B9-459E-89E0-F077FA3A28B8}"/>
          </ac:spMkLst>
        </pc:spChg>
        <pc:spChg chg="add mod">
          <ac:chgData name="Cédric Lenoir" userId="3ef0c3e5-2cb4-4f13-aa2f-f31ab361d4a7" providerId="ADAL" clId="{83949762-5B93-4DB4-A6F2-8DBF2F7C4CDD}" dt="2021-03-17T08:00:36.811" v="1115" actId="14100"/>
          <ac:spMkLst>
            <pc:docMk/>
            <pc:sldMk cId="1365716133" sldId="357"/>
            <ac:spMk id="10" creationId="{D4F43774-3CBC-4CDF-9216-5C24A9C4B8DE}"/>
          </ac:spMkLst>
        </pc:spChg>
        <pc:spChg chg="add mod">
          <ac:chgData name="Cédric Lenoir" userId="3ef0c3e5-2cb4-4f13-aa2f-f31ab361d4a7" providerId="ADAL" clId="{83949762-5B93-4DB4-A6F2-8DBF2F7C4CDD}" dt="2021-03-17T09:19:45.318" v="2058" actId="12"/>
          <ac:spMkLst>
            <pc:docMk/>
            <pc:sldMk cId="1365716133" sldId="357"/>
            <ac:spMk id="11" creationId="{DD4E98D3-EEA7-4017-985A-77CE7D7550FD}"/>
          </ac:spMkLst>
        </pc:spChg>
        <pc:picChg chg="add del mod">
          <ac:chgData name="Cédric Lenoir" userId="3ef0c3e5-2cb4-4f13-aa2f-f31ab361d4a7" providerId="ADAL" clId="{83949762-5B93-4DB4-A6F2-8DBF2F7C4CDD}" dt="2021-03-17T07:58:59.146" v="1080" actId="478"/>
          <ac:picMkLst>
            <pc:docMk/>
            <pc:sldMk cId="1365716133" sldId="357"/>
            <ac:picMk id="4" creationId="{57C64CB8-CC6D-4D07-91A7-35197146AA28}"/>
          </ac:picMkLst>
        </pc:picChg>
        <pc:picChg chg="add mod">
          <ac:chgData name="Cédric Lenoir" userId="3ef0c3e5-2cb4-4f13-aa2f-f31ab361d4a7" providerId="ADAL" clId="{83949762-5B93-4DB4-A6F2-8DBF2F7C4CDD}" dt="2021-03-17T07:59:55.930" v="1106" actId="1076"/>
          <ac:picMkLst>
            <pc:docMk/>
            <pc:sldMk cId="1365716133" sldId="357"/>
            <ac:picMk id="7" creationId="{0B639052-6FD3-4C08-9957-68356704FD37}"/>
          </ac:picMkLst>
        </pc:picChg>
        <pc:picChg chg="add mod">
          <ac:chgData name="Cédric Lenoir" userId="3ef0c3e5-2cb4-4f13-aa2f-f31ab361d4a7" providerId="ADAL" clId="{83949762-5B93-4DB4-A6F2-8DBF2F7C4CDD}" dt="2021-03-17T08:02:07.547" v="1142" actId="1076"/>
          <ac:picMkLst>
            <pc:docMk/>
            <pc:sldMk cId="1365716133" sldId="357"/>
            <ac:picMk id="9" creationId="{DA1FB372-88A2-4EED-AEB2-9CB2167F21AB}"/>
          </ac:picMkLst>
        </pc:picChg>
      </pc:sldChg>
      <pc:sldChg chg="addSp delSp modSp new mod">
        <pc:chgData name="Cédric Lenoir" userId="3ef0c3e5-2cb4-4f13-aa2f-f31ab361d4a7" providerId="ADAL" clId="{83949762-5B93-4DB4-A6F2-8DBF2F7C4CDD}" dt="2021-03-17T08:54:16.795" v="1542" actId="404"/>
        <pc:sldMkLst>
          <pc:docMk/>
          <pc:sldMk cId="1750175377" sldId="358"/>
        </pc:sldMkLst>
        <pc:spChg chg="mod">
          <ac:chgData name="Cédric Lenoir" userId="3ef0c3e5-2cb4-4f13-aa2f-f31ab361d4a7" providerId="ADAL" clId="{83949762-5B93-4DB4-A6F2-8DBF2F7C4CDD}" dt="2021-03-17T08:54:16.795" v="1542" actId="404"/>
          <ac:spMkLst>
            <pc:docMk/>
            <pc:sldMk cId="1750175377" sldId="358"/>
            <ac:spMk id="2" creationId="{41C7D303-76E9-4117-BC34-E263E723159B}"/>
          </ac:spMkLst>
        </pc:spChg>
        <pc:spChg chg="del">
          <ac:chgData name="Cédric Lenoir" userId="3ef0c3e5-2cb4-4f13-aa2f-f31ab361d4a7" providerId="ADAL" clId="{83949762-5B93-4DB4-A6F2-8DBF2F7C4CDD}" dt="2021-03-17T08:11:31.597" v="1334"/>
          <ac:spMkLst>
            <pc:docMk/>
            <pc:sldMk cId="1750175377" sldId="358"/>
            <ac:spMk id="3" creationId="{626BC379-2EE3-4125-8EC8-0061EBD567CF}"/>
          </ac:spMkLst>
        </pc:spChg>
        <pc:spChg chg="add mod">
          <ac:chgData name="Cédric Lenoir" userId="3ef0c3e5-2cb4-4f13-aa2f-f31ab361d4a7" providerId="ADAL" clId="{83949762-5B93-4DB4-A6F2-8DBF2F7C4CDD}" dt="2021-03-17T08:14:54.554" v="1435" actId="20577"/>
          <ac:spMkLst>
            <pc:docMk/>
            <pc:sldMk cId="1750175377" sldId="358"/>
            <ac:spMk id="6" creationId="{82EAB0B3-71D4-4C58-807C-217AE92322C6}"/>
          </ac:spMkLst>
        </pc:spChg>
        <pc:picChg chg="add del mod">
          <ac:chgData name="Cédric Lenoir" userId="3ef0c3e5-2cb4-4f13-aa2f-f31ab361d4a7" providerId="ADAL" clId="{83949762-5B93-4DB4-A6F2-8DBF2F7C4CDD}" dt="2021-03-17T08:11:56.784" v="1360" actId="21"/>
          <ac:picMkLst>
            <pc:docMk/>
            <pc:sldMk cId="1750175377" sldId="358"/>
            <ac:picMk id="5" creationId="{E38EF811-436F-434F-BAEA-ED5C7C968B04}"/>
          </ac:picMkLst>
        </pc:picChg>
        <pc:picChg chg="add mod">
          <ac:chgData name="Cédric Lenoir" userId="3ef0c3e5-2cb4-4f13-aa2f-f31ab361d4a7" providerId="ADAL" clId="{83949762-5B93-4DB4-A6F2-8DBF2F7C4CDD}" dt="2021-03-17T08:17:13.505" v="1490" actId="14100"/>
          <ac:picMkLst>
            <pc:docMk/>
            <pc:sldMk cId="1750175377" sldId="358"/>
            <ac:picMk id="8" creationId="{C16BF7B4-47B5-46D9-B0E6-BE1EC0D7DA96}"/>
          </ac:picMkLst>
        </pc:picChg>
      </pc:sldChg>
      <pc:sldChg chg="addSp delSp modSp new mod">
        <pc:chgData name="Cédric Lenoir" userId="3ef0c3e5-2cb4-4f13-aa2f-f31ab361d4a7" providerId="ADAL" clId="{83949762-5B93-4DB4-A6F2-8DBF2F7C4CDD}" dt="2021-03-17T08:54:36.355" v="1546" actId="404"/>
        <pc:sldMkLst>
          <pc:docMk/>
          <pc:sldMk cId="436019239" sldId="359"/>
        </pc:sldMkLst>
        <pc:spChg chg="mod">
          <ac:chgData name="Cédric Lenoir" userId="3ef0c3e5-2cb4-4f13-aa2f-f31ab361d4a7" providerId="ADAL" clId="{83949762-5B93-4DB4-A6F2-8DBF2F7C4CDD}" dt="2021-03-17T08:54:36.355" v="1546" actId="404"/>
          <ac:spMkLst>
            <pc:docMk/>
            <pc:sldMk cId="436019239" sldId="359"/>
            <ac:spMk id="2" creationId="{DCB4CDED-0D06-4C3C-B7F7-65299C50587B}"/>
          </ac:spMkLst>
        </pc:spChg>
        <pc:spChg chg="del">
          <ac:chgData name="Cédric Lenoir" userId="3ef0c3e5-2cb4-4f13-aa2f-f31ab361d4a7" providerId="ADAL" clId="{83949762-5B93-4DB4-A6F2-8DBF2F7C4CDD}" dt="2021-03-17T08:03:50.666" v="1175"/>
          <ac:spMkLst>
            <pc:docMk/>
            <pc:sldMk cId="436019239" sldId="359"/>
            <ac:spMk id="3" creationId="{3DD6628C-8E5E-4DC1-B138-9D0D5217F82A}"/>
          </ac:spMkLst>
        </pc:spChg>
        <pc:spChg chg="add mod">
          <ac:chgData name="Cédric Lenoir" userId="3ef0c3e5-2cb4-4f13-aa2f-f31ab361d4a7" providerId="ADAL" clId="{83949762-5B93-4DB4-A6F2-8DBF2F7C4CDD}" dt="2021-03-17T08:04:27.563" v="1182" actId="1076"/>
          <ac:spMkLst>
            <pc:docMk/>
            <pc:sldMk cId="436019239" sldId="359"/>
            <ac:spMk id="4" creationId="{96094537-6B6C-4FDE-AEDD-E1E4A08AD8F6}"/>
          </ac:spMkLst>
        </pc:spChg>
        <pc:spChg chg="add mod">
          <ac:chgData name="Cédric Lenoir" userId="3ef0c3e5-2cb4-4f13-aa2f-f31ab361d4a7" providerId="ADAL" clId="{83949762-5B93-4DB4-A6F2-8DBF2F7C4CDD}" dt="2021-03-17T08:05:56.141" v="1212" actId="12"/>
          <ac:spMkLst>
            <pc:docMk/>
            <pc:sldMk cId="436019239" sldId="359"/>
            <ac:spMk id="5" creationId="{BB3AB120-FF0B-4846-ABAE-03AE65282E25}"/>
          </ac:spMkLst>
        </pc:spChg>
        <pc:picChg chg="add mod">
          <ac:chgData name="Cédric Lenoir" userId="3ef0c3e5-2cb4-4f13-aa2f-f31ab361d4a7" providerId="ADAL" clId="{83949762-5B93-4DB4-A6F2-8DBF2F7C4CDD}" dt="2021-03-17T08:03:51.770" v="1176" actId="1076"/>
          <ac:picMkLst>
            <pc:docMk/>
            <pc:sldMk cId="436019239" sldId="359"/>
            <ac:picMk id="1026" creationId="{5AC0459A-0A02-4270-85AB-72282B53FE59}"/>
          </ac:picMkLst>
        </pc:picChg>
        <pc:picChg chg="add mod">
          <ac:chgData name="Cédric Lenoir" userId="3ef0c3e5-2cb4-4f13-aa2f-f31ab361d4a7" providerId="ADAL" clId="{83949762-5B93-4DB4-A6F2-8DBF2F7C4CDD}" dt="2021-03-17T08:04:03.227" v="1178" actId="1076"/>
          <ac:picMkLst>
            <pc:docMk/>
            <pc:sldMk cId="436019239" sldId="359"/>
            <ac:picMk id="1028" creationId="{EE161BA4-37DB-40A9-BC7C-DA9175D58740}"/>
          </ac:picMkLst>
        </pc:picChg>
      </pc:sldChg>
      <pc:sldChg chg="addSp delSp modSp new mod">
        <pc:chgData name="Cédric Lenoir" userId="3ef0c3e5-2cb4-4f13-aa2f-f31ab361d4a7" providerId="ADAL" clId="{83949762-5B93-4DB4-A6F2-8DBF2F7C4CDD}" dt="2021-03-17T08:54:30.931" v="1545" actId="404"/>
        <pc:sldMkLst>
          <pc:docMk/>
          <pc:sldMk cId="2701851431" sldId="360"/>
        </pc:sldMkLst>
        <pc:spChg chg="mod">
          <ac:chgData name="Cédric Lenoir" userId="3ef0c3e5-2cb4-4f13-aa2f-f31ab361d4a7" providerId="ADAL" clId="{83949762-5B93-4DB4-A6F2-8DBF2F7C4CDD}" dt="2021-03-17T08:54:30.931" v="1545" actId="404"/>
          <ac:spMkLst>
            <pc:docMk/>
            <pc:sldMk cId="2701851431" sldId="360"/>
            <ac:spMk id="2" creationId="{51417B3B-E1E9-4CD4-AE97-17665794486B}"/>
          </ac:spMkLst>
        </pc:spChg>
        <pc:spChg chg="del">
          <ac:chgData name="Cédric Lenoir" userId="3ef0c3e5-2cb4-4f13-aa2f-f31ab361d4a7" providerId="ADAL" clId="{83949762-5B93-4DB4-A6F2-8DBF2F7C4CDD}" dt="2021-03-17T08:07:36.889" v="1252"/>
          <ac:spMkLst>
            <pc:docMk/>
            <pc:sldMk cId="2701851431" sldId="360"/>
            <ac:spMk id="3" creationId="{11844D75-F139-4227-B101-AF511EA94932}"/>
          </ac:spMkLst>
        </pc:spChg>
        <pc:spChg chg="add mod">
          <ac:chgData name="Cédric Lenoir" userId="3ef0c3e5-2cb4-4f13-aa2f-f31ab361d4a7" providerId="ADAL" clId="{83949762-5B93-4DB4-A6F2-8DBF2F7C4CDD}" dt="2021-03-17T08:07:06.730" v="1251" actId="1076"/>
          <ac:spMkLst>
            <pc:docMk/>
            <pc:sldMk cId="2701851431" sldId="360"/>
            <ac:spMk id="4" creationId="{CC68A81E-7C11-404D-8626-E34E345E8E68}"/>
          </ac:spMkLst>
        </pc:spChg>
        <pc:spChg chg="add del mod">
          <ac:chgData name="Cédric Lenoir" userId="3ef0c3e5-2cb4-4f13-aa2f-f31ab361d4a7" providerId="ADAL" clId="{83949762-5B93-4DB4-A6F2-8DBF2F7C4CDD}" dt="2021-03-17T08:10:01.762" v="1333"/>
          <ac:spMkLst>
            <pc:docMk/>
            <pc:sldMk cId="2701851431" sldId="360"/>
            <ac:spMk id="5" creationId="{FA601A72-725F-4D8F-873B-40168C13B975}"/>
          </ac:spMkLst>
        </pc:spChg>
        <pc:spChg chg="add mod">
          <ac:chgData name="Cédric Lenoir" userId="3ef0c3e5-2cb4-4f13-aa2f-f31ab361d4a7" providerId="ADAL" clId="{83949762-5B93-4DB4-A6F2-8DBF2F7C4CDD}" dt="2021-03-17T08:09:55.310" v="1331" actId="12"/>
          <ac:spMkLst>
            <pc:docMk/>
            <pc:sldMk cId="2701851431" sldId="360"/>
            <ac:spMk id="6" creationId="{1F8AF332-9D3C-478C-9372-61E69629E086}"/>
          </ac:spMkLst>
        </pc:spChg>
        <pc:picChg chg="add mod">
          <ac:chgData name="Cédric Lenoir" userId="3ef0c3e5-2cb4-4f13-aa2f-f31ab361d4a7" providerId="ADAL" clId="{83949762-5B93-4DB4-A6F2-8DBF2F7C4CDD}" dt="2021-03-17T08:07:43.130" v="1255" actId="1076"/>
          <ac:picMkLst>
            <pc:docMk/>
            <pc:sldMk cId="2701851431" sldId="360"/>
            <ac:picMk id="2050" creationId="{E6B5A11D-2876-4B49-BB62-1ED12844E433}"/>
          </ac:picMkLst>
        </pc:picChg>
      </pc:sldChg>
      <pc:sldChg chg="addSp delSp modSp new mod">
        <pc:chgData name="Cédric Lenoir" userId="3ef0c3e5-2cb4-4f13-aa2f-f31ab361d4a7" providerId="ADAL" clId="{83949762-5B93-4DB4-A6F2-8DBF2F7C4CDD}" dt="2021-03-17T08:54:25.427" v="1544" actId="404"/>
        <pc:sldMkLst>
          <pc:docMk/>
          <pc:sldMk cId="3457195558" sldId="361"/>
        </pc:sldMkLst>
        <pc:spChg chg="mod">
          <ac:chgData name="Cédric Lenoir" userId="3ef0c3e5-2cb4-4f13-aa2f-f31ab361d4a7" providerId="ADAL" clId="{83949762-5B93-4DB4-A6F2-8DBF2F7C4CDD}" dt="2021-03-17T08:54:25.427" v="1544" actId="404"/>
          <ac:spMkLst>
            <pc:docMk/>
            <pc:sldMk cId="3457195558" sldId="361"/>
            <ac:spMk id="2" creationId="{B5509113-020D-4F6E-A02A-325476E85C41}"/>
          </ac:spMkLst>
        </pc:spChg>
        <pc:spChg chg="del">
          <ac:chgData name="Cédric Lenoir" userId="3ef0c3e5-2cb4-4f13-aa2f-f31ab361d4a7" providerId="ADAL" clId="{83949762-5B93-4DB4-A6F2-8DBF2F7C4CDD}" dt="2021-03-17T08:11:59.948" v="1361"/>
          <ac:spMkLst>
            <pc:docMk/>
            <pc:sldMk cId="3457195558" sldId="361"/>
            <ac:spMk id="3" creationId="{883C8FB9-FCB3-464F-B2E8-5BDC3F90E471}"/>
          </ac:spMkLst>
        </pc:spChg>
        <pc:spChg chg="add mod">
          <ac:chgData name="Cédric Lenoir" userId="3ef0c3e5-2cb4-4f13-aa2f-f31ab361d4a7" providerId="ADAL" clId="{83949762-5B93-4DB4-A6F2-8DBF2F7C4CDD}" dt="2021-03-17T08:12:12.939" v="1365" actId="207"/>
          <ac:spMkLst>
            <pc:docMk/>
            <pc:sldMk cId="3457195558" sldId="361"/>
            <ac:spMk id="5" creationId="{AE284884-2476-4B9D-9B23-C7FB2B85EA6F}"/>
          </ac:spMkLst>
        </pc:spChg>
        <pc:spChg chg="add mod">
          <ac:chgData name="Cédric Lenoir" userId="3ef0c3e5-2cb4-4f13-aa2f-f31ab361d4a7" providerId="ADAL" clId="{83949762-5B93-4DB4-A6F2-8DBF2F7C4CDD}" dt="2021-03-17T08:13:04.875" v="1421" actId="20577"/>
          <ac:spMkLst>
            <pc:docMk/>
            <pc:sldMk cId="3457195558" sldId="361"/>
            <ac:spMk id="6" creationId="{5A374793-582A-4592-82E4-CA73E34C0EE6}"/>
          </ac:spMkLst>
        </pc:spChg>
        <pc:picChg chg="add mod">
          <ac:chgData name="Cédric Lenoir" userId="3ef0c3e5-2cb4-4f13-aa2f-f31ab361d4a7" providerId="ADAL" clId="{83949762-5B93-4DB4-A6F2-8DBF2F7C4CDD}" dt="2021-03-17T08:12:01.099" v="1362" actId="1076"/>
          <ac:picMkLst>
            <pc:docMk/>
            <pc:sldMk cId="3457195558" sldId="361"/>
            <ac:picMk id="4" creationId="{FBD1EDD1-695A-49C0-99A4-20593C6E8089}"/>
          </ac:picMkLst>
        </pc:picChg>
      </pc:sldChg>
      <pc:sldChg chg="addSp modSp new mod">
        <pc:chgData name="Cédric Lenoir" userId="3ef0c3e5-2cb4-4f13-aa2f-f31ab361d4a7" providerId="ADAL" clId="{83949762-5B93-4DB4-A6F2-8DBF2F7C4CDD}" dt="2021-03-17T08:17:00.076" v="1487" actId="404"/>
        <pc:sldMkLst>
          <pc:docMk/>
          <pc:sldMk cId="3610353897" sldId="362"/>
        </pc:sldMkLst>
        <pc:spChg chg="mod">
          <ac:chgData name="Cédric Lenoir" userId="3ef0c3e5-2cb4-4f13-aa2f-f31ab361d4a7" providerId="ADAL" clId="{83949762-5B93-4DB4-A6F2-8DBF2F7C4CDD}" dt="2021-03-17T08:17:00.076" v="1487" actId="404"/>
          <ac:spMkLst>
            <pc:docMk/>
            <pc:sldMk cId="3610353897" sldId="362"/>
            <ac:spMk id="2" creationId="{03D457AF-F0EF-4036-B45F-08954CEB5149}"/>
          </ac:spMkLst>
        </pc:spChg>
        <pc:spChg chg="mod">
          <ac:chgData name="Cédric Lenoir" userId="3ef0c3e5-2cb4-4f13-aa2f-f31ab361d4a7" providerId="ADAL" clId="{83949762-5B93-4DB4-A6F2-8DBF2F7C4CDD}" dt="2021-03-17T08:16:30.730" v="1473" actId="20577"/>
          <ac:spMkLst>
            <pc:docMk/>
            <pc:sldMk cId="3610353897" sldId="362"/>
            <ac:spMk id="3" creationId="{30A55FFB-4B27-4950-9E04-F40D681C97B3}"/>
          </ac:spMkLst>
        </pc:spChg>
        <pc:picChg chg="add mod">
          <ac:chgData name="Cédric Lenoir" userId="3ef0c3e5-2cb4-4f13-aa2f-f31ab361d4a7" providerId="ADAL" clId="{83949762-5B93-4DB4-A6F2-8DBF2F7C4CDD}" dt="2021-03-17T08:16:42.338" v="1476" actId="1076"/>
          <ac:picMkLst>
            <pc:docMk/>
            <pc:sldMk cId="3610353897" sldId="362"/>
            <ac:picMk id="5" creationId="{DE367037-E7E8-4DB3-BD46-0EE97D61EF13}"/>
          </ac:picMkLst>
        </pc:picChg>
      </pc:sldChg>
      <pc:sldChg chg="addSp delSp modSp add mod modAnim">
        <pc:chgData name="Cédric Lenoir" userId="3ef0c3e5-2cb4-4f13-aa2f-f31ab361d4a7" providerId="ADAL" clId="{83949762-5B93-4DB4-A6F2-8DBF2F7C4CDD}" dt="2021-03-17T11:13:42.114" v="3187"/>
        <pc:sldMkLst>
          <pc:docMk/>
          <pc:sldMk cId="357257282" sldId="363"/>
        </pc:sldMkLst>
        <pc:spChg chg="mod">
          <ac:chgData name="Cédric Lenoir" userId="3ef0c3e5-2cb4-4f13-aa2f-f31ab361d4a7" providerId="ADAL" clId="{83949762-5B93-4DB4-A6F2-8DBF2F7C4CDD}" dt="2021-03-17T08:18:29.034" v="1508" actId="20577"/>
          <ac:spMkLst>
            <pc:docMk/>
            <pc:sldMk cId="357257282" sldId="363"/>
            <ac:spMk id="2" creationId="{03D457AF-F0EF-4036-B45F-08954CEB5149}"/>
          </ac:spMkLst>
        </pc:spChg>
        <pc:spChg chg="mod">
          <ac:chgData name="Cédric Lenoir" userId="3ef0c3e5-2cb4-4f13-aa2f-f31ab361d4a7" providerId="ADAL" clId="{83949762-5B93-4DB4-A6F2-8DBF2F7C4CDD}" dt="2021-03-17T08:18:25.530" v="1507" actId="20577"/>
          <ac:spMkLst>
            <pc:docMk/>
            <pc:sldMk cId="357257282" sldId="363"/>
            <ac:spMk id="3" creationId="{30A55FFB-4B27-4950-9E04-F40D681C97B3}"/>
          </ac:spMkLst>
        </pc:spChg>
        <pc:spChg chg="add mod">
          <ac:chgData name="Cédric Lenoir" userId="3ef0c3e5-2cb4-4f13-aa2f-f31ab361d4a7" providerId="ADAL" clId="{83949762-5B93-4DB4-A6F2-8DBF2F7C4CDD}" dt="2021-03-17T11:12:44.712" v="3180" actId="20577"/>
          <ac:spMkLst>
            <pc:docMk/>
            <pc:sldMk cId="357257282" sldId="363"/>
            <ac:spMk id="7" creationId="{AF20276B-78F5-4CBB-A4C0-1FAF9BE4B910}"/>
          </ac:spMkLst>
        </pc:spChg>
        <pc:spChg chg="add mod">
          <ac:chgData name="Cédric Lenoir" userId="3ef0c3e5-2cb4-4f13-aa2f-f31ab361d4a7" providerId="ADAL" clId="{83949762-5B93-4DB4-A6F2-8DBF2F7C4CDD}" dt="2021-03-17T11:13:39.096" v="3186" actId="1076"/>
          <ac:spMkLst>
            <pc:docMk/>
            <pc:sldMk cId="357257282" sldId="363"/>
            <ac:spMk id="8" creationId="{7ACD3150-C5F8-4573-9BC3-AFB7CD735C5D}"/>
          </ac:spMkLst>
        </pc:spChg>
        <pc:picChg chg="del">
          <ac:chgData name="Cédric Lenoir" userId="3ef0c3e5-2cb4-4f13-aa2f-f31ab361d4a7" providerId="ADAL" clId="{83949762-5B93-4DB4-A6F2-8DBF2F7C4CDD}" dt="2021-03-17T08:18:32.250" v="1509" actId="478"/>
          <ac:picMkLst>
            <pc:docMk/>
            <pc:sldMk cId="357257282" sldId="363"/>
            <ac:picMk id="5" creationId="{DE367037-E7E8-4DB3-BD46-0EE97D61EF13}"/>
          </ac:picMkLst>
        </pc:picChg>
        <pc:picChg chg="add mod">
          <ac:chgData name="Cédric Lenoir" userId="3ef0c3e5-2cb4-4f13-aa2f-f31ab361d4a7" providerId="ADAL" clId="{83949762-5B93-4DB4-A6F2-8DBF2F7C4CDD}" dt="2021-03-17T11:11:15.636" v="2971" actId="1076"/>
          <ac:picMkLst>
            <pc:docMk/>
            <pc:sldMk cId="357257282" sldId="363"/>
            <ac:picMk id="6" creationId="{936FF671-9F23-4F16-AF57-AE838C569363}"/>
          </ac:picMkLst>
        </pc:picChg>
      </pc:sldChg>
      <pc:sldChg chg="addSp delSp modSp new mod">
        <pc:chgData name="Cédric Lenoir" userId="3ef0c3e5-2cb4-4f13-aa2f-f31ab361d4a7" providerId="ADAL" clId="{83949762-5B93-4DB4-A6F2-8DBF2F7C4CDD}" dt="2021-03-17T09:17:49.205" v="2047" actId="22"/>
        <pc:sldMkLst>
          <pc:docMk/>
          <pc:sldMk cId="1161384609" sldId="364"/>
        </pc:sldMkLst>
        <pc:spChg chg="mod">
          <ac:chgData name="Cédric Lenoir" userId="3ef0c3e5-2cb4-4f13-aa2f-f31ab361d4a7" providerId="ADAL" clId="{83949762-5B93-4DB4-A6F2-8DBF2F7C4CDD}" dt="2021-03-17T09:17:45.810" v="2046" actId="404"/>
          <ac:spMkLst>
            <pc:docMk/>
            <pc:sldMk cId="1161384609" sldId="364"/>
            <ac:spMk id="2" creationId="{0E0DA03A-139A-4BB7-9F5F-B420C65AF69F}"/>
          </ac:spMkLst>
        </pc:spChg>
        <pc:spChg chg="del">
          <ac:chgData name="Cédric Lenoir" userId="3ef0c3e5-2cb4-4f13-aa2f-f31ab361d4a7" providerId="ADAL" clId="{83949762-5B93-4DB4-A6F2-8DBF2F7C4CDD}" dt="2021-03-17T09:17:49.205" v="2047" actId="22"/>
          <ac:spMkLst>
            <pc:docMk/>
            <pc:sldMk cId="1161384609" sldId="364"/>
            <ac:spMk id="3" creationId="{722E6AEB-B342-420D-8177-EF113A27B8B2}"/>
          </ac:spMkLst>
        </pc:spChg>
        <pc:picChg chg="add mod ord">
          <ac:chgData name="Cédric Lenoir" userId="3ef0c3e5-2cb4-4f13-aa2f-f31ab361d4a7" providerId="ADAL" clId="{83949762-5B93-4DB4-A6F2-8DBF2F7C4CDD}" dt="2021-03-17T09:17:49.205" v="2047" actId="22"/>
          <ac:picMkLst>
            <pc:docMk/>
            <pc:sldMk cId="1161384609" sldId="364"/>
            <ac:picMk id="5" creationId="{3CD2379D-736B-4147-B4DF-D1D3FEC060CD}"/>
          </ac:picMkLst>
        </pc:picChg>
      </pc:sldChg>
      <pc:sldChg chg="addSp delSp modSp new mod">
        <pc:chgData name="Cédric Lenoir" userId="3ef0c3e5-2cb4-4f13-aa2f-f31ab361d4a7" providerId="ADAL" clId="{83949762-5B93-4DB4-A6F2-8DBF2F7C4CDD}" dt="2021-03-17T08:54:21.659" v="1543" actId="404"/>
        <pc:sldMkLst>
          <pc:docMk/>
          <pc:sldMk cId="290967784" sldId="365"/>
        </pc:sldMkLst>
        <pc:spChg chg="mod">
          <ac:chgData name="Cédric Lenoir" userId="3ef0c3e5-2cb4-4f13-aa2f-f31ab361d4a7" providerId="ADAL" clId="{83949762-5B93-4DB4-A6F2-8DBF2F7C4CDD}" dt="2021-03-17T08:54:21.659" v="1543" actId="404"/>
          <ac:spMkLst>
            <pc:docMk/>
            <pc:sldMk cId="290967784" sldId="365"/>
            <ac:spMk id="2" creationId="{E59405A2-1BCD-417E-ACE0-F906734F9B0C}"/>
          </ac:spMkLst>
        </pc:spChg>
        <pc:spChg chg="del">
          <ac:chgData name="Cédric Lenoir" userId="3ef0c3e5-2cb4-4f13-aa2f-f31ab361d4a7" providerId="ADAL" clId="{83949762-5B93-4DB4-A6F2-8DBF2F7C4CDD}" dt="2021-03-17T08:53:26.087" v="1540" actId="22"/>
          <ac:spMkLst>
            <pc:docMk/>
            <pc:sldMk cId="290967784" sldId="365"/>
            <ac:spMk id="3" creationId="{7278FBCD-5408-41B0-9B9A-92D002E63AF1}"/>
          </ac:spMkLst>
        </pc:spChg>
        <pc:picChg chg="add mod ord">
          <ac:chgData name="Cédric Lenoir" userId="3ef0c3e5-2cb4-4f13-aa2f-f31ab361d4a7" providerId="ADAL" clId="{83949762-5B93-4DB4-A6F2-8DBF2F7C4CDD}" dt="2021-03-17T08:53:27.585" v="1541" actId="1076"/>
          <ac:picMkLst>
            <pc:docMk/>
            <pc:sldMk cId="290967784" sldId="365"/>
            <ac:picMk id="5" creationId="{549F2EEA-1812-4EFF-8F35-8A84DFB95B21}"/>
          </ac:picMkLst>
        </pc:picChg>
      </pc:sldChg>
      <pc:sldChg chg="addSp modSp new mod ord">
        <pc:chgData name="Cédric Lenoir" userId="3ef0c3e5-2cb4-4f13-aa2f-f31ab361d4a7" providerId="ADAL" clId="{83949762-5B93-4DB4-A6F2-8DBF2F7C4CDD}" dt="2021-03-17T09:19:08.697" v="2055"/>
        <pc:sldMkLst>
          <pc:docMk/>
          <pc:sldMk cId="3166346966" sldId="366"/>
        </pc:sldMkLst>
        <pc:spChg chg="mod">
          <ac:chgData name="Cédric Lenoir" userId="3ef0c3e5-2cb4-4f13-aa2f-f31ab361d4a7" providerId="ADAL" clId="{83949762-5B93-4DB4-A6F2-8DBF2F7C4CDD}" dt="2021-03-17T09:06:46.597" v="1627" actId="255"/>
          <ac:spMkLst>
            <pc:docMk/>
            <pc:sldMk cId="3166346966" sldId="366"/>
            <ac:spMk id="2" creationId="{01D864C0-F698-4E28-B21D-B1CFE3D943A3}"/>
          </ac:spMkLst>
        </pc:spChg>
        <pc:spChg chg="mod">
          <ac:chgData name="Cédric Lenoir" userId="3ef0c3e5-2cb4-4f13-aa2f-f31ab361d4a7" providerId="ADAL" clId="{83949762-5B93-4DB4-A6F2-8DBF2F7C4CDD}" dt="2021-03-17T09:02:07.498" v="1609" actId="20577"/>
          <ac:spMkLst>
            <pc:docMk/>
            <pc:sldMk cId="3166346966" sldId="366"/>
            <ac:spMk id="3" creationId="{EFBDE195-C20A-4859-87FF-1F228CBD6595}"/>
          </ac:spMkLst>
        </pc:spChg>
        <pc:spChg chg="add mod">
          <ac:chgData name="Cédric Lenoir" userId="3ef0c3e5-2cb4-4f13-aa2f-f31ab361d4a7" providerId="ADAL" clId="{83949762-5B93-4DB4-A6F2-8DBF2F7C4CDD}" dt="2021-03-17T09:07:55.722" v="1670" actId="20577"/>
          <ac:spMkLst>
            <pc:docMk/>
            <pc:sldMk cId="3166346966" sldId="366"/>
            <ac:spMk id="6" creationId="{1CDC6001-B05D-482A-A3D2-C26052A952D3}"/>
          </ac:spMkLst>
        </pc:spChg>
        <pc:picChg chg="add">
          <ac:chgData name="Cédric Lenoir" userId="3ef0c3e5-2cb4-4f13-aa2f-f31ab361d4a7" providerId="ADAL" clId="{83949762-5B93-4DB4-A6F2-8DBF2F7C4CDD}" dt="2021-03-17T09:02:24.588" v="1610" actId="22"/>
          <ac:picMkLst>
            <pc:docMk/>
            <pc:sldMk cId="3166346966" sldId="366"/>
            <ac:picMk id="5" creationId="{F1A77D47-EABA-41AB-8D9C-563415B643F2}"/>
          </ac:picMkLst>
        </pc:picChg>
      </pc:sldChg>
      <pc:sldChg chg="addSp delSp modSp new mod ord modAnim">
        <pc:chgData name="Cédric Lenoir" userId="3ef0c3e5-2cb4-4f13-aa2f-f31ab361d4a7" providerId="ADAL" clId="{83949762-5B93-4DB4-A6F2-8DBF2F7C4CDD}" dt="2021-03-17T09:19:17.050" v="2057"/>
        <pc:sldMkLst>
          <pc:docMk/>
          <pc:sldMk cId="102315625" sldId="367"/>
        </pc:sldMkLst>
        <pc:spChg chg="mod">
          <ac:chgData name="Cédric Lenoir" userId="3ef0c3e5-2cb4-4f13-aa2f-f31ab361d4a7" providerId="ADAL" clId="{83949762-5B93-4DB4-A6F2-8DBF2F7C4CDD}" dt="2021-03-17T09:07:22.173" v="1667" actId="255"/>
          <ac:spMkLst>
            <pc:docMk/>
            <pc:sldMk cId="102315625" sldId="367"/>
            <ac:spMk id="2" creationId="{95ECB791-C076-41C3-B9C3-E7451F52BCE8}"/>
          </ac:spMkLst>
        </pc:spChg>
        <pc:spChg chg="del">
          <ac:chgData name="Cédric Lenoir" userId="3ef0c3e5-2cb4-4f13-aa2f-f31ab361d4a7" providerId="ADAL" clId="{83949762-5B93-4DB4-A6F2-8DBF2F7C4CDD}" dt="2021-03-17T09:07:26.230" v="1668"/>
          <ac:spMkLst>
            <pc:docMk/>
            <pc:sldMk cId="102315625" sldId="367"/>
            <ac:spMk id="3" creationId="{9ADDE792-9BCC-430E-8888-57FD2226DB56}"/>
          </ac:spMkLst>
        </pc:spChg>
        <pc:spChg chg="add mod">
          <ac:chgData name="Cédric Lenoir" userId="3ef0c3e5-2cb4-4f13-aa2f-f31ab361d4a7" providerId="ADAL" clId="{83949762-5B93-4DB4-A6F2-8DBF2F7C4CDD}" dt="2021-03-17T09:08:24.749" v="1674" actId="113"/>
          <ac:spMkLst>
            <pc:docMk/>
            <pc:sldMk cId="102315625" sldId="367"/>
            <ac:spMk id="4" creationId="{8EC991A4-3BEC-4814-9B0A-C5DE3E25BA1D}"/>
          </ac:spMkLst>
        </pc:spChg>
        <pc:spChg chg="add del mod">
          <ac:chgData name="Cédric Lenoir" userId="3ef0c3e5-2cb4-4f13-aa2f-f31ab361d4a7" providerId="ADAL" clId="{83949762-5B93-4DB4-A6F2-8DBF2F7C4CDD}" dt="2021-03-17T09:09:06.746" v="1689" actId="478"/>
          <ac:spMkLst>
            <pc:docMk/>
            <pc:sldMk cId="102315625" sldId="367"/>
            <ac:spMk id="5" creationId="{4B0D0C37-EE31-4A71-891F-4A542EB184B0}"/>
          </ac:spMkLst>
        </pc:spChg>
        <pc:spChg chg="add del mod">
          <ac:chgData name="Cédric Lenoir" userId="3ef0c3e5-2cb4-4f13-aa2f-f31ab361d4a7" providerId="ADAL" clId="{83949762-5B93-4DB4-A6F2-8DBF2F7C4CDD}" dt="2021-03-17T09:09:34.250" v="1700" actId="478"/>
          <ac:spMkLst>
            <pc:docMk/>
            <pc:sldMk cId="102315625" sldId="367"/>
            <ac:spMk id="6" creationId="{A3F22BCC-0B99-494D-87D5-3E56EA86A83C}"/>
          </ac:spMkLst>
        </pc:spChg>
        <pc:spChg chg="add mod">
          <ac:chgData name="Cédric Lenoir" userId="3ef0c3e5-2cb4-4f13-aa2f-f31ab361d4a7" providerId="ADAL" clId="{83949762-5B93-4DB4-A6F2-8DBF2F7C4CDD}" dt="2021-03-17T09:10:10.976" v="1715" actId="207"/>
          <ac:spMkLst>
            <pc:docMk/>
            <pc:sldMk cId="102315625" sldId="367"/>
            <ac:spMk id="7" creationId="{13561217-EA69-4704-8F84-0C4A53B2D5F6}"/>
          </ac:spMkLst>
        </pc:spChg>
        <pc:spChg chg="add mod">
          <ac:chgData name="Cédric Lenoir" userId="3ef0c3e5-2cb4-4f13-aa2f-f31ab361d4a7" providerId="ADAL" clId="{83949762-5B93-4DB4-A6F2-8DBF2F7C4CDD}" dt="2021-03-17T09:10:26.663" v="1725" actId="207"/>
          <ac:spMkLst>
            <pc:docMk/>
            <pc:sldMk cId="102315625" sldId="367"/>
            <ac:spMk id="8" creationId="{F37221A0-3E6F-4897-81BF-BF2759CEB727}"/>
          </ac:spMkLst>
        </pc:spChg>
        <pc:spChg chg="add mod">
          <ac:chgData name="Cédric Lenoir" userId="3ef0c3e5-2cb4-4f13-aa2f-f31ab361d4a7" providerId="ADAL" clId="{83949762-5B93-4DB4-A6F2-8DBF2F7C4CDD}" dt="2021-03-17T09:11:06.689" v="1767" actId="1076"/>
          <ac:spMkLst>
            <pc:docMk/>
            <pc:sldMk cId="102315625" sldId="367"/>
            <ac:spMk id="9" creationId="{AAD32B1E-6B20-4F97-9A0A-5225F690432F}"/>
          </ac:spMkLst>
        </pc:spChg>
      </pc:sldChg>
      <pc:sldChg chg="modSp new mod">
        <pc:chgData name="Cédric Lenoir" userId="3ef0c3e5-2cb4-4f13-aa2f-f31ab361d4a7" providerId="ADAL" clId="{83949762-5B93-4DB4-A6F2-8DBF2F7C4CDD}" dt="2021-03-17T09:13:53.050" v="2018" actId="20577"/>
        <pc:sldMkLst>
          <pc:docMk/>
          <pc:sldMk cId="1754306388" sldId="368"/>
        </pc:sldMkLst>
        <pc:spChg chg="mod">
          <ac:chgData name="Cédric Lenoir" userId="3ef0c3e5-2cb4-4f13-aa2f-f31ab361d4a7" providerId="ADAL" clId="{83949762-5B93-4DB4-A6F2-8DBF2F7C4CDD}" dt="2021-03-17T09:12:22.906" v="1797" actId="404"/>
          <ac:spMkLst>
            <pc:docMk/>
            <pc:sldMk cId="1754306388" sldId="368"/>
            <ac:spMk id="2" creationId="{9193A12D-A013-4777-8704-5041D644342C}"/>
          </ac:spMkLst>
        </pc:spChg>
        <pc:spChg chg="mod">
          <ac:chgData name="Cédric Lenoir" userId="3ef0c3e5-2cb4-4f13-aa2f-f31ab361d4a7" providerId="ADAL" clId="{83949762-5B93-4DB4-A6F2-8DBF2F7C4CDD}" dt="2021-03-17T09:13:53.050" v="2018" actId="20577"/>
          <ac:spMkLst>
            <pc:docMk/>
            <pc:sldMk cId="1754306388" sldId="368"/>
            <ac:spMk id="3" creationId="{AB516591-3BF6-4CFF-BC6D-FE6EF4532357}"/>
          </ac:spMkLst>
        </pc:spChg>
      </pc:sldChg>
      <pc:sldChg chg="modSp new mod ord">
        <pc:chgData name="Cédric Lenoir" userId="3ef0c3e5-2cb4-4f13-aa2f-f31ab361d4a7" providerId="ADAL" clId="{83949762-5B93-4DB4-A6F2-8DBF2F7C4CDD}" dt="2021-03-17T09:21:09.674" v="2096" actId="313"/>
        <pc:sldMkLst>
          <pc:docMk/>
          <pc:sldMk cId="1303227828" sldId="369"/>
        </pc:sldMkLst>
        <pc:spChg chg="mod">
          <ac:chgData name="Cédric Lenoir" userId="3ef0c3e5-2cb4-4f13-aa2f-f31ab361d4a7" providerId="ADAL" clId="{83949762-5B93-4DB4-A6F2-8DBF2F7C4CDD}" dt="2021-03-17T09:20:51.577" v="2081" actId="20577"/>
          <ac:spMkLst>
            <pc:docMk/>
            <pc:sldMk cId="1303227828" sldId="369"/>
            <ac:spMk id="2" creationId="{53450260-C8CB-4A94-8EEE-89FC4626D94D}"/>
          </ac:spMkLst>
        </pc:spChg>
        <pc:spChg chg="mod">
          <ac:chgData name="Cédric Lenoir" userId="3ef0c3e5-2cb4-4f13-aa2f-f31ab361d4a7" providerId="ADAL" clId="{83949762-5B93-4DB4-A6F2-8DBF2F7C4CDD}" dt="2021-03-17T09:21:09.674" v="2096" actId="313"/>
          <ac:spMkLst>
            <pc:docMk/>
            <pc:sldMk cId="1303227828" sldId="369"/>
            <ac:spMk id="3" creationId="{5B68ACB7-53BD-4744-B3B3-7734B3CE61C3}"/>
          </ac:spMkLst>
        </pc:spChg>
      </pc:sldChg>
      <pc:sldChg chg="new del">
        <pc:chgData name="Cédric Lenoir" userId="3ef0c3e5-2cb4-4f13-aa2f-f31ab361d4a7" providerId="ADAL" clId="{83949762-5B93-4DB4-A6F2-8DBF2F7C4CDD}" dt="2021-03-17T09:20:39.105" v="2060" actId="680"/>
        <pc:sldMkLst>
          <pc:docMk/>
          <pc:sldMk cId="1758630570" sldId="369"/>
        </pc:sldMkLst>
      </pc:sldChg>
      <pc:sldChg chg="addSp delSp modSp new mod">
        <pc:chgData name="Cédric Lenoir" userId="3ef0c3e5-2cb4-4f13-aa2f-f31ab361d4a7" providerId="ADAL" clId="{83949762-5B93-4DB4-A6F2-8DBF2F7C4CDD}" dt="2021-03-17T10:55:11.529" v="2326" actId="313"/>
        <pc:sldMkLst>
          <pc:docMk/>
          <pc:sldMk cId="3814178685" sldId="370"/>
        </pc:sldMkLst>
        <pc:spChg chg="mod">
          <ac:chgData name="Cédric Lenoir" userId="3ef0c3e5-2cb4-4f13-aa2f-f31ab361d4a7" providerId="ADAL" clId="{83949762-5B93-4DB4-A6F2-8DBF2F7C4CDD}" dt="2021-03-17T10:45:53.928" v="2107" actId="20577"/>
          <ac:spMkLst>
            <pc:docMk/>
            <pc:sldMk cId="3814178685" sldId="370"/>
            <ac:spMk id="2" creationId="{49856E6D-E8C5-452F-8316-25CE6658D101}"/>
          </ac:spMkLst>
        </pc:spChg>
        <pc:spChg chg="del">
          <ac:chgData name="Cédric Lenoir" userId="3ef0c3e5-2cb4-4f13-aa2f-f31ab361d4a7" providerId="ADAL" clId="{83949762-5B93-4DB4-A6F2-8DBF2F7C4CDD}" dt="2021-03-17T10:46:00.732" v="2108"/>
          <ac:spMkLst>
            <pc:docMk/>
            <pc:sldMk cId="3814178685" sldId="370"/>
            <ac:spMk id="3" creationId="{BF972645-874B-4840-A2E1-E6280EAC68CB}"/>
          </ac:spMkLst>
        </pc:spChg>
        <pc:spChg chg="add mod">
          <ac:chgData name="Cédric Lenoir" userId="3ef0c3e5-2cb4-4f13-aa2f-f31ab361d4a7" providerId="ADAL" clId="{83949762-5B93-4DB4-A6F2-8DBF2F7C4CDD}" dt="2021-03-17T10:51:25.089" v="2191" actId="14100"/>
          <ac:spMkLst>
            <pc:docMk/>
            <pc:sldMk cId="3814178685" sldId="370"/>
            <ac:spMk id="32" creationId="{31FA543A-C96F-4CA3-96E6-E0E3914DAEF2}"/>
          </ac:spMkLst>
        </pc:spChg>
        <pc:spChg chg="add mod">
          <ac:chgData name="Cédric Lenoir" userId="3ef0c3e5-2cb4-4f13-aa2f-f31ab361d4a7" providerId="ADAL" clId="{83949762-5B93-4DB4-A6F2-8DBF2F7C4CDD}" dt="2021-03-17T10:54:04.720" v="2231" actId="1076"/>
          <ac:spMkLst>
            <pc:docMk/>
            <pc:sldMk cId="3814178685" sldId="370"/>
            <ac:spMk id="41" creationId="{B120187A-354B-46B3-9767-884B8D2D08DE}"/>
          </ac:spMkLst>
        </pc:spChg>
        <pc:spChg chg="add mod">
          <ac:chgData name="Cédric Lenoir" userId="3ef0c3e5-2cb4-4f13-aa2f-f31ab361d4a7" providerId="ADAL" clId="{83949762-5B93-4DB4-A6F2-8DBF2F7C4CDD}" dt="2021-03-17T10:54:08.296" v="2233" actId="1076"/>
          <ac:spMkLst>
            <pc:docMk/>
            <pc:sldMk cId="3814178685" sldId="370"/>
            <ac:spMk id="42" creationId="{932DFD59-661A-4C87-961D-F02ABECE9152}"/>
          </ac:spMkLst>
        </pc:spChg>
        <pc:spChg chg="add mod">
          <ac:chgData name="Cédric Lenoir" userId="3ef0c3e5-2cb4-4f13-aa2f-f31ab361d4a7" providerId="ADAL" clId="{83949762-5B93-4DB4-A6F2-8DBF2F7C4CDD}" dt="2021-03-17T10:55:11.529" v="2326" actId="313"/>
          <ac:spMkLst>
            <pc:docMk/>
            <pc:sldMk cId="3814178685" sldId="370"/>
            <ac:spMk id="43" creationId="{679119F0-064B-43F1-BFF8-BD9B0D65C7FD}"/>
          </ac:spMkLst>
        </pc:spChg>
        <pc:picChg chg="add mod">
          <ac:chgData name="Cédric Lenoir" userId="3ef0c3e5-2cb4-4f13-aa2f-f31ab361d4a7" providerId="ADAL" clId="{83949762-5B93-4DB4-A6F2-8DBF2F7C4CDD}" dt="2021-03-17T10:46:14.744" v="2110" actId="1076"/>
          <ac:picMkLst>
            <pc:docMk/>
            <pc:sldMk cId="3814178685" sldId="370"/>
            <ac:picMk id="4" creationId="{52A52BCD-4114-4471-B56B-9FEF82F484D5}"/>
          </ac:picMkLst>
        </pc:picChg>
        <pc:cxnChg chg="add del mod">
          <ac:chgData name="Cédric Lenoir" userId="3ef0c3e5-2cb4-4f13-aa2f-f31ab361d4a7" providerId="ADAL" clId="{83949762-5B93-4DB4-A6F2-8DBF2F7C4CDD}" dt="2021-03-17T10:48:47.368" v="2150" actId="478"/>
          <ac:cxnSpMkLst>
            <pc:docMk/>
            <pc:sldMk cId="3814178685" sldId="370"/>
            <ac:cxnSpMk id="6" creationId="{11A9881C-A9D3-476D-94C2-54DBD217F4E6}"/>
          </ac:cxnSpMkLst>
        </pc:cxnChg>
        <pc:cxnChg chg="add del mod">
          <ac:chgData name="Cédric Lenoir" userId="3ef0c3e5-2cb4-4f13-aa2f-f31ab361d4a7" providerId="ADAL" clId="{83949762-5B93-4DB4-A6F2-8DBF2F7C4CDD}" dt="2021-03-17T10:48:43.177" v="2149"/>
          <ac:cxnSpMkLst>
            <pc:docMk/>
            <pc:sldMk cId="3814178685" sldId="370"/>
            <ac:cxnSpMk id="7" creationId="{E1DE8615-49F4-45CA-9F17-0705825FA7A4}"/>
          </ac:cxnSpMkLst>
        </pc:cxnChg>
        <pc:cxnChg chg="add del mod">
          <ac:chgData name="Cédric Lenoir" userId="3ef0c3e5-2cb4-4f13-aa2f-f31ab361d4a7" providerId="ADAL" clId="{83949762-5B93-4DB4-A6F2-8DBF2F7C4CDD}" dt="2021-03-17T10:48:41.961" v="2147"/>
          <ac:cxnSpMkLst>
            <pc:docMk/>
            <pc:sldMk cId="3814178685" sldId="370"/>
            <ac:cxnSpMk id="8" creationId="{52F2AD80-BF47-43B2-A6BD-245AE3DF6A57}"/>
          </ac:cxnSpMkLst>
        </pc:cxnChg>
        <pc:cxnChg chg="add del mod">
          <ac:chgData name="Cédric Lenoir" userId="3ef0c3e5-2cb4-4f13-aa2f-f31ab361d4a7" providerId="ADAL" clId="{83949762-5B93-4DB4-A6F2-8DBF2F7C4CDD}" dt="2021-03-17T10:48:41.368" v="2145"/>
          <ac:cxnSpMkLst>
            <pc:docMk/>
            <pc:sldMk cId="3814178685" sldId="370"/>
            <ac:cxnSpMk id="9" creationId="{C7970F04-B687-4038-B84E-5C6B83A264A6}"/>
          </ac:cxnSpMkLst>
        </pc:cxnChg>
        <pc:cxnChg chg="add mod">
          <ac:chgData name="Cédric Lenoir" userId="3ef0c3e5-2cb4-4f13-aa2f-f31ab361d4a7" providerId="ADAL" clId="{83949762-5B93-4DB4-A6F2-8DBF2F7C4CDD}" dt="2021-03-17T10:49:38.689" v="2173" actId="692"/>
          <ac:cxnSpMkLst>
            <pc:docMk/>
            <pc:sldMk cId="3814178685" sldId="370"/>
            <ac:cxnSpMk id="14" creationId="{7D1315CA-D3DA-46F4-928D-861C1603AAD0}"/>
          </ac:cxnSpMkLst>
        </pc:cxnChg>
        <pc:cxnChg chg="add mod">
          <ac:chgData name="Cédric Lenoir" userId="3ef0c3e5-2cb4-4f13-aa2f-f31ab361d4a7" providerId="ADAL" clId="{83949762-5B93-4DB4-A6F2-8DBF2F7C4CDD}" dt="2021-03-17T10:50:30.696" v="2177" actId="14100"/>
          <ac:cxnSpMkLst>
            <pc:docMk/>
            <pc:sldMk cId="3814178685" sldId="370"/>
            <ac:cxnSpMk id="23" creationId="{0CB78491-BD22-4FEE-AE0A-2A6B46DCDE90}"/>
          </ac:cxnSpMkLst>
        </pc:cxnChg>
        <pc:cxnChg chg="add mod">
          <ac:chgData name="Cédric Lenoir" userId="3ef0c3e5-2cb4-4f13-aa2f-f31ab361d4a7" providerId="ADAL" clId="{83949762-5B93-4DB4-A6F2-8DBF2F7C4CDD}" dt="2021-03-17T10:50:44.736" v="2181" actId="14100"/>
          <ac:cxnSpMkLst>
            <pc:docMk/>
            <pc:sldMk cId="3814178685" sldId="370"/>
            <ac:cxnSpMk id="26" creationId="{FDA454F7-F1D4-44BA-BD60-AFB4979DDB27}"/>
          </ac:cxnSpMkLst>
        </pc:cxnChg>
        <pc:cxnChg chg="add mod">
          <ac:chgData name="Cédric Lenoir" userId="3ef0c3e5-2cb4-4f13-aa2f-f31ab361d4a7" providerId="ADAL" clId="{83949762-5B93-4DB4-A6F2-8DBF2F7C4CDD}" dt="2021-03-17T10:50:56.192" v="2185" actId="14100"/>
          <ac:cxnSpMkLst>
            <pc:docMk/>
            <pc:sldMk cId="3814178685" sldId="370"/>
            <ac:cxnSpMk id="29" creationId="{51101A09-85AA-49BB-9713-3BCB0C9581F0}"/>
          </ac:cxnSpMkLst>
        </pc:cxnChg>
        <pc:cxnChg chg="add mod">
          <ac:chgData name="Cédric Lenoir" userId="3ef0c3e5-2cb4-4f13-aa2f-f31ab361d4a7" providerId="ADAL" clId="{83949762-5B93-4DB4-A6F2-8DBF2F7C4CDD}" dt="2021-03-17T10:51:59.745" v="2212" actId="14100"/>
          <ac:cxnSpMkLst>
            <pc:docMk/>
            <pc:sldMk cId="3814178685" sldId="370"/>
            <ac:cxnSpMk id="34" creationId="{D59552A0-2A22-49D9-8C30-04DF83781BE6}"/>
          </ac:cxnSpMkLst>
        </pc:cxnChg>
        <pc:cxnChg chg="add mod">
          <ac:chgData name="Cédric Lenoir" userId="3ef0c3e5-2cb4-4f13-aa2f-f31ab361d4a7" providerId="ADAL" clId="{83949762-5B93-4DB4-A6F2-8DBF2F7C4CDD}" dt="2021-03-17T10:52:04.016" v="2214" actId="14100"/>
          <ac:cxnSpMkLst>
            <pc:docMk/>
            <pc:sldMk cId="3814178685" sldId="370"/>
            <ac:cxnSpMk id="35" creationId="{A9FAE793-32A6-4321-BD75-44318241899D}"/>
          </ac:cxnSpMkLst>
        </pc:cxnChg>
        <pc:cxnChg chg="add del mod">
          <ac:chgData name="Cédric Lenoir" userId="3ef0c3e5-2cb4-4f13-aa2f-f31ab361d4a7" providerId="ADAL" clId="{83949762-5B93-4DB4-A6F2-8DBF2F7C4CDD}" dt="2021-03-17T10:54:00.810" v="2230" actId="478"/>
          <ac:cxnSpMkLst>
            <pc:docMk/>
            <pc:sldMk cId="3814178685" sldId="370"/>
            <ac:cxnSpMk id="39" creationId="{199940FE-7AA8-4068-BD1F-13A0E38201B5}"/>
          </ac:cxnSpMkLst>
        </pc:cxnChg>
      </pc:sldChg>
      <pc:sldChg chg="addSp modSp new mod">
        <pc:chgData name="Cédric Lenoir" userId="3ef0c3e5-2cb4-4f13-aa2f-f31ab361d4a7" providerId="ADAL" clId="{83949762-5B93-4DB4-A6F2-8DBF2F7C4CDD}" dt="2021-03-17T10:57:14.639" v="2391" actId="14100"/>
        <pc:sldMkLst>
          <pc:docMk/>
          <pc:sldMk cId="4176764213" sldId="371"/>
        </pc:sldMkLst>
        <pc:spChg chg="mod">
          <ac:chgData name="Cédric Lenoir" userId="3ef0c3e5-2cb4-4f13-aa2f-f31ab361d4a7" providerId="ADAL" clId="{83949762-5B93-4DB4-A6F2-8DBF2F7C4CDD}" dt="2021-03-17T10:56:43.211" v="2386" actId="255"/>
          <ac:spMkLst>
            <pc:docMk/>
            <pc:sldMk cId="4176764213" sldId="371"/>
            <ac:spMk id="2" creationId="{33105F93-92A5-4868-B388-070B70BB65BE}"/>
          </ac:spMkLst>
        </pc:spChg>
        <pc:spChg chg="mod">
          <ac:chgData name="Cédric Lenoir" userId="3ef0c3e5-2cb4-4f13-aa2f-f31ab361d4a7" providerId="ADAL" clId="{83949762-5B93-4DB4-A6F2-8DBF2F7C4CDD}" dt="2021-03-17T10:56:04.425" v="2379" actId="20577"/>
          <ac:spMkLst>
            <pc:docMk/>
            <pc:sldMk cId="4176764213" sldId="371"/>
            <ac:spMk id="3" creationId="{BBBC1962-8431-410E-8F3D-2F6300547180}"/>
          </ac:spMkLst>
        </pc:spChg>
        <pc:picChg chg="add mod">
          <ac:chgData name="Cédric Lenoir" userId="3ef0c3e5-2cb4-4f13-aa2f-f31ab361d4a7" providerId="ADAL" clId="{83949762-5B93-4DB4-A6F2-8DBF2F7C4CDD}" dt="2021-03-17T10:57:14.639" v="2391" actId="14100"/>
          <ac:picMkLst>
            <pc:docMk/>
            <pc:sldMk cId="4176764213" sldId="371"/>
            <ac:picMk id="5" creationId="{814C243D-791B-43A7-967A-0554B8DD4F48}"/>
          </ac:picMkLst>
        </pc:picChg>
        <pc:picChg chg="add mod">
          <ac:chgData name="Cédric Lenoir" userId="3ef0c3e5-2cb4-4f13-aa2f-f31ab361d4a7" providerId="ADAL" clId="{83949762-5B93-4DB4-A6F2-8DBF2F7C4CDD}" dt="2021-03-17T10:57:10.497" v="2389" actId="1076"/>
          <ac:picMkLst>
            <pc:docMk/>
            <pc:sldMk cId="4176764213" sldId="371"/>
            <ac:picMk id="7" creationId="{5A1E1B0A-F0E8-4471-9C8D-653EA9916FAA}"/>
          </ac:picMkLst>
        </pc:picChg>
      </pc:sldChg>
      <pc:sldChg chg="addSp modSp new mod modAnim">
        <pc:chgData name="Cédric Lenoir" userId="3ef0c3e5-2cb4-4f13-aa2f-f31ab361d4a7" providerId="ADAL" clId="{83949762-5B93-4DB4-A6F2-8DBF2F7C4CDD}" dt="2021-03-17T11:01:24.698" v="2524"/>
        <pc:sldMkLst>
          <pc:docMk/>
          <pc:sldMk cId="498021677" sldId="372"/>
        </pc:sldMkLst>
        <pc:spChg chg="mod">
          <ac:chgData name="Cédric Lenoir" userId="3ef0c3e5-2cb4-4f13-aa2f-f31ab361d4a7" providerId="ADAL" clId="{83949762-5B93-4DB4-A6F2-8DBF2F7C4CDD}" dt="2021-03-17T10:57:31.439" v="2394" actId="20577"/>
          <ac:spMkLst>
            <pc:docMk/>
            <pc:sldMk cId="498021677" sldId="372"/>
            <ac:spMk id="2" creationId="{A58A36FC-5969-44BB-95EE-E1484E8BBDAE}"/>
          </ac:spMkLst>
        </pc:spChg>
        <pc:spChg chg="mod">
          <ac:chgData name="Cédric Lenoir" userId="3ef0c3e5-2cb4-4f13-aa2f-f31ab361d4a7" providerId="ADAL" clId="{83949762-5B93-4DB4-A6F2-8DBF2F7C4CDD}" dt="2021-03-17T10:58:38.441" v="2437" actId="20577"/>
          <ac:spMkLst>
            <pc:docMk/>
            <pc:sldMk cId="498021677" sldId="372"/>
            <ac:spMk id="3" creationId="{ACDC55CB-3E18-45C5-B56A-B1084C3F99EE}"/>
          </ac:spMkLst>
        </pc:spChg>
        <pc:spChg chg="add mod">
          <ac:chgData name="Cédric Lenoir" userId="3ef0c3e5-2cb4-4f13-aa2f-f31ab361d4a7" providerId="ADAL" clId="{83949762-5B93-4DB4-A6F2-8DBF2F7C4CDD}" dt="2021-03-17T11:00:13.120" v="2469" actId="14100"/>
          <ac:spMkLst>
            <pc:docMk/>
            <pc:sldMk cId="498021677" sldId="372"/>
            <ac:spMk id="8" creationId="{B3C6CC38-E882-4D42-B100-0041815BB4C5}"/>
          </ac:spMkLst>
        </pc:spChg>
        <pc:spChg chg="add mod">
          <ac:chgData name="Cédric Lenoir" userId="3ef0c3e5-2cb4-4f13-aa2f-f31ab361d4a7" providerId="ADAL" clId="{83949762-5B93-4DB4-A6F2-8DBF2F7C4CDD}" dt="2021-03-17T11:00:32.523" v="2496" actId="20577"/>
          <ac:spMkLst>
            <pc:docMk/>
            <pc:sldMk cId="498021677" sldId="372"/>
            <ac:spMk id="9" creationId="{DDF55B3D-8F48-4365-894E-5A038DDE0E5F}"/>
          </ac:spMkLst>
        </pc:spChg>
        <pc:spChg chg="add mod">
          <ac:chgData name="Cédric Lenoir" userId="3ef0c3e5-2cb4-4f13-aa2f-f31ab361d4a7" providerId="ADAL" clId="{83949762-5B93-4DB4-A6F2-8DBF2F7C4CDD}" dt="2021-03-17T11:01:01.073" v="2518" actId="692"/>
          <ac:spMkLst>
            <pc:docMk/>
            <pc:sldMk cId="498021677" sldId="372"/>
            <ac:spMk id="10" creationId="{C123DA50-5844-4F1C-B10F-241A3F09A607}"/>
          </ac:spMkLst>
        </pc:spChg>
        <pc:spChg chg="add mod">
          <ac:chgData name="Cédric Lenoir" userId="3ef0c3e5-2cb4-4f13-aa2f-f31ab361d4a7" providerId="ADAL" clId="{83949762-5B93-4DB4-A6F2-8DBF2F7C4CDD}" dt="2021-03-17T11:01:06.521" v="2520" actId="1076"/>
          <ac:spMkLst>
            <pc:docMk/>
            <pc:sldMk cId="498021677" sldId="372"/>
            <ac:spMk id="11" creationId="{BD4BAFD1-0D47-437A-9C8F-AFA75990810E}"/>
          </ac:spMkLst>
        </pc:spChg>
        <pc:picChg chg="add mod">
          <ac:chgData name="Cédric Lenoir" userId="3ef0c3e5-2cb4-4f13-aa2f-f31ab361d4a7" providerId="ADAL" clId="{83949762-5B93-4DB4-A6F2-8DBF2F7C4CDD}" dt="2021-03-17T10:59:25.520" v="2445" actId="14100"/>
          <ac:picMkLst>
            <pc:docMk/>
            <pc:sldMk cId="498021677" sldId="372"/>
            <ac:picMk id="5" creationId="{3DCFBE20-388F-41F4-93B4-876EC67E3726}"/>
          </ac:picMkLst>
        </pc:picChg>
        <pc:picChg chg="add mod">
          <ac:chgData name="Cédric Lenoir" userId="3ef0c3e5-2cb4-4f13-aa2f-f31ab361d4a7" providerId="ADAL" clId="{83949762-5B93-4DB4-A6F2-8DBF2F7C4CDD}" dt="2021-03-17T10:59:23.576" v="2444" actId="1076"/>
          <ac:picMkLst>
            <pc:docMk/>
            <pc:sldMk cId="498021677" sldId="372"/>
            <ac:picMk id="7" creationId="{C575AC76-2160-428F-B3F9-4CFF346A3219}"/>
          </ac:picMkLst>
        </pc:picChg>
      </pc:sldChg>
      <pc:sldChg chg="addSp delSp modSp new mod delAnim modAnim">
        <pc:chgData name="Cédric Lenoir" userId="3ef0c3e5-2cb4-4f13-aa2f-f31ab361d4a7" providerId="ADAL" clId="{83949762-5B93-4DB4-A6F2-8DBF2F7C4CDD}" dt="2021-03-17T11:10:51.674" v="2970" actId="20577"/>
        <pc:sldMkLst>
          <pc:docMk/>
          <pc:sldMk cId="925022192" sldId="373"/>
        </pc:sldMkLst>
        <pc:spChg chg="mod">
          <ac:chgData name="Cédric Lenoir" userId="3ef0c3e5-2cb4-4f13-aa2f-f31ab361d4a7" providerId="ADAL" clId="{83949762-5B93-4DB4-A6F2-8DBF2F7C4CDD}" dt="2021-03-17T11:07:36.664" v="2641" actId="20577"/>
          <ac:spMkLst>
            <pc:docMk/>
            <pc:sldMk cId="925022192" sldId="373"/>
            <ac:spMk id="2" creationId="{AA34572F-9B6C-48A4-B10C-7CCE626F2CD4}"/>
          </ac:spMkLst>
        </pc:spChg>
        <pc:spChg chg="del">
          <ac:chgData name="Cédric Lenoir" userId="3ef0c3e5-2cb4-4f13-aa2f-f31ab361d4a7" providerId="ADAL" clId="{83949762-5B93-4DB4-A6F2-8DBF2F7C4CDD}" dt="2021-03-17T11:02:36.580" v="2544" actId="22"/>
          <ac:spMkLst>
            <pc:docMk/>
            <pc:sldMk cId="925022192" sldId="373"/>
            <ac:spMk id="3" creationId="{5ED4CE0A-48ED-4C22-B6BB-7C856F2BC1CE}"/>
          </ac:spMkLst>
        </pc:spChg>
        <pc:spChg chg="add mod">
          <ac:chgData name="Cédric Lenoir" userId="3ef0c3e5-2cb4-4f13-aa2f-f31ab361d4a7" providerId="ADAL" clId="{83949762-5B93-4DB4-A6F2-8DBF2F7C4CDD}" dt="2021-03-17T11:07:45.827" v="2642" actId="1076"/>
          <ac:spMkLst>
            <pc:docMk/>
            <pc:sldMk cId="925022192" sldId="373"/>
            <ac:spMk id="12" creationId="{D13CF2C3-2DCC-4CB0-8600-A33131F5495D}"/>
          </ac:spMkLst>
        </pc:spChg>
        <pc:spChg chg="add mod">
          <ac:chgData name="Cédric Lenoir" userId="3ef0c3e5-2cb4-4f13-aa2f-f31ab361d4a7" providerId="ADAL" clId="{83949762-5B93-4DB4-A6F2-8DBF2F7C4CDD}" dt="2021-03-17T11:07:45.827" v="2642" actId="1076"/>
          <ac:spMkLst>
            <pc:docMk/>
            <pc:sldMk cId="925022192" sldId="373"/>
            <ac:spMk id="13" creationId="{6E8CD6C5-19DA-401B-9CED-497A3C737AF5}"/>
          </ac:spMkLst>
        </pc:spChg>
        <pc:spChg chg="add del mod">
          <ac:chgData name="Cédric Lenoir" userId="3ef0c3e5-2cb4-4f13-aa2f-f31ab361d4a7" providerId="ADAL" clId="{83949762-5B93-4DB4-A6F2-8DBF2F7C4CDD}" dt="2021-03-17T11:07:33.036" v="2640" actId="478"/>
          <ac:spMkLst>
            <pc:docMk/>
            <pc:sldMk cId="925022192" sldId="373"/>
            <ac:spMk id="18" creationId="{21676F46-C270-46AB-9326-2375A75945C9}"/>
          </ac:spMkLst>
        </pc:spChg>
        <pc:spChg chg="add mod">
          <ac:chgData name="Cédric Lenoir" userId="3ef0c3e5-2cb4-4f13-aa2f-f31ab361d4a7" providerId="ADAL" clId="{83949762-5B93-4DB4-A6F2-8DBF2F7C4CDD}" dt="2021-03-17T11:10:51.674" v="2970" actId="20577"/>
          <ac:spMkLst>
            <pc:docMk/>
            <pc:sldMk cId="925022192" sldId="373"/>
            <ac:spMk id="19" creationId="{74C6B63B-640F-430E-8FC0-4C4FCE68094A}"/>
          </ac:spMkLst>
        </pc:spChg>
        <pc:picChg chg="add mod ord">
          <ac:chgData name="Cédric Lenoir" userId="3ef0c3e5-2cb4-4f13-aa2f-f31ab361d4a7" providerId="ADAL" clId="{83949762-5B93-4DB4-A6F2-8DBF2F7C4CDD}" dt="2021-03-17T11:07:45.827" v="2642" actId="1076"/>
          <ac:picMkLst>
            <pc:docMk/>
            <pc:sldMk cId="925022192" sldId="373"/>
            <ac:picMk id="5" creationId="{B6C1D75C-F23A-4C02-AA4B-1E7E2DC72CEB}"/>
          </ac:picMkLst>
        </pc:picChg>
        <pc:picChg chg="add del">
          <ac:chgData name="Cédric Lenoir" userId="3ef0c3e5-2cb4-4f13-aa2f-f31ab361d4a7" providerId="ADAL" clId="{83949762-5B93-4DB4-A6F2-8DBF2F7C4CDD}" dt="2021-03-17T11:02:59.416" v="2547" actId="22"/>
          <ac:picMkLst>
            <pc:docMk/>
            <pc:sldMk cId="925022192" sldId="373"/>
            <ac:picMk id="7" creationId="{3848B7CA-9E46-4D00-BF2C-833BEAC629F5}"/>
          </ac:picMkLst>
        </pc:picChg>
        <pc:picChg chg="add del">
          <ac:chgData name="Cédric Lenoir" userId="3ef0c3e5-2cb4-4f13-aa2f-f31ab361d4a7" providerId="ADAL" clId="{83949762-5B93-4DB4-A6F2-8DBF2F7C4CDD}" dt="2021-03-17T11:03:01.577" v="2549" actId="478"/>
          <ac:picMkLst>
            <pc:docMk/>
            <pc:sldMk cId="925022192" sldId="373"/>
            <ac:picMk id="9" creationId="{93F63BC1-D8F1-4514-A153-38855133D189}"/>
          </ac:picMkLst>
        </pc:picChg>
        <pc:picChg chg="add del">
          <ac:chgData name="Cédric Lenoir" userId="3ef0c3e5-2cb4-4f13-aa2f-f31ab361d4a7" providerId="ADAL" clId="{83949762-5B93-4DB4-A6F2-8DBF2F7C4CDD}" dt="2021-03-17T11:03:10.136" v="2551" actId="22"/>
          <ac:picMkLst>
            <pc:docMk/>
            <pc:sldMk cId="925022192" sldId="373"/>
            <ac:picMk id="11" creationId="{9F8B87E6-01DD-4C8C-A117-807CE85F76A4}"/>
          </ac:picMkLst>
        </pc:picChg>
        <pc:picChg chg="add del mod">
          <ac:chgData name="Cédric Lenoir" userId="3ef0c3e5-2cb4-4f13-aa2f-f31ab361d4a7" providerId="ADAL" clId="{83949762-5B93-4DB4-A6F2-8DBF2F7C4CDD}" dt="2021-03-17T11:07:31.384" v="2639" actId="478"/>
          <ac:picMkLst>
            <pc:docMk/>
            <pc:sldMk cId="925022192" sldId="373"/>
            <ac:picMk id="15" creationId="{5EF2EFEE-9EE4-4630-BC6C-B6F9A60BBC5E}"/>
          </ac:picMkLst>
        </pc:picChg>
        <pc:picChg chg="add del">
          <ac:chgData name="Cédric Lenoir" userId="3ef0c3e5-2cb4-4f13-aa2f-f31ab361d4a7" providerId="ADAL" clId="{83949762-5B93-4DB4-A6F2-8DBF2F7C4CDD}" dt="2021-03-17T11:06:19.657" v="2635" actId="478"/>
          <ac:picMkLst>
            <pc:docMk/>
            <pc:sldMk cId="925022192" sldId="373"/>
            <ac:picMk id="17" creationId="{244C7F39-B499-432F-A989-13824C71BE6A}"/>
          </ac:picMkLst>
        </pc:picChg>
      </pc:sldChg>
      <pc:sldChg chg="addSp modSp new mod modAnim">
        <pc:chgData name="Cédric Lenoir" userId="3ef0c3e5-2cb4-4f13-aa2f-f31ab361d4a7" providerId="ADAL" clId="{83949762-5B93-4DB4-A6F2-8DBF2F7C4CDD}" dt="2021-03-17T11:06:07.818" v="2631"/>
        <pc:sldMkLst>
          <pc:docMk/>
          <pc:sldMk cId="4040576889" sldId="374"/>
        </pc:sldMkLst>
        <pc:spChg chg="mod">
          <ac:chgData name="Cédric Lenoir" userId="3ef0c3e5-2cb4-4f13-aa2f-f31ab361d4a7" providerId="ADAL" clId="{83949762-5B93-4DB4-A6F2-8DBF2F7C4CDD}" dt="2021-03-17T11:05:11.481" v="2591" actId="20577"/>
          <ac:spMkLst>
            <pc:docMk/>
            <pc:sldMk cId="4040576889" sldId="374"/>
            <ac:spMk id="2" creationId="{5A189436-E49B-4782-87C1-2BDD17459AE0}"/>
          </ac:spMkLst>
        </pc:spChg>
        <pc:spChg chg="mod">
          <ac:chgData name="Cédric Lenoir" userId="3ef0c3e5-2cb4-4f13-aa2f-f31ab361d4a7" providerId="ADAL" clId="{83949762-5B93-4DB4-A6F2-8DBF2F7C4CDD}" dt="2021-03-17T11:05:20.329" v="2623" actId="20577"/>
          <ac:spMkLst>
            <pc:docMk/>
            <pc:sldMk cId="4040576889" sldId="374"/>
            <ac:spMk id="3" creationId="{A6DB2F4C-25BA-4585-B416-A65A630D09BB}"/>
          </ac:spMkLst>
        </pc:spChg>
        <pc:spChg chg="add mod">
          <ac:chgData name="Cédric Lenoir" userId="3ef0c3e5-2cb4-4f13-aa2f-f31ab361d4a7" providerId="ADAL" clId="{83949762-5B93-4DB4-A6F2-8DBF2F7C4CDD}" dt="2021-03-17T11:05:24.378" v="2625" actId="571"/>
          <ac:spMkLst>
            <pc:docMk/>
            <pc:sldMk cId="4040576889" sldId="374"/>
            <ac:spMk id="4" creationId="{1C5ED2C2-BB02-46C3-9DEC-D53C18BF01BF}"/>
          </ac:spMkLst>
        </pc:spChg>
        <pc:picChg chg="add mod">
          <ac:chgData name="Cédric Lenoir" userId="3ef0c3e5-2cb4-4f13-aa2f-f31ab361d4a7" providerId="ADAL" clId="{83949762-5B93-4DB4-A6F2-8DBF2F7C4CDD}" dt="2021-03-17T11:05:37.240" v="2627" actId="1076"/>
          <ac:picMkLst>
            <pc:docMk/>
            <pc:sldMk cId="4040576889" sldId="374"/>
            <ac:picMk id="6" creationId="{66DD0E9F-B110-4EC9-B66B-6FA3B464D077}"/>
          </ac:picMkLst>
        </pc:picChg>
        <pc:picChg chg="add mod">
          <ac:chgData name="Cédric Lenoir" userId="3ef0c3e5-2cb4-4f13-aa2f-f31ab361d4a7" providerId="ADAL" clId="{83949762-5B93-4DB4-A6F2-8DBF2F7C4CDD}" dt="2021-03-17T11:06:00.952" v="2629" actId="1076"/>
          <ac:picMkLst>
            <pc:docMk/>
            <pc:sldMk cId="4040576889" sldId="374"/>
            <ac:picMk id="8" creationId="{165A1881-D2B3-4918-85B9-AF2880C8F7FD}"/>
          </ac:picMkLst>
        </pc:picChg>
      </pc:sldChg>
      <pc:sldMasterChg chg="add del addSldLayout delSldLayout">
        <pc:chgData name="Cédric Lenoir" userId="3ef0c3e5-2cb4-4f13-aa2f-f31ab361d4a7" providerId="ADAL" clId="{83949762-5B93-4DB4-A6F2-8DBF2F7C4CDD}" dt="2021-03-17T07:15:05.861" v="40" actId="47"/>
        <pc:sldMasterMkLst>
          <pc:docMk/>
          <pc:sldMasterMk cId="0" sldId="2147483649"/>
        </pc:sldMasterMkLst>
        <pc:sldLayoutChg chg="add del">
          <pc:chgData name="Cédric Lenoir" userId="3ef0c3e5-2cb4-4f13-aa2f-f31ab361d4a7" providerId="ADAL" clId="{83949762-5B93-4DB4-A6F2-8DBF2F7C4CDD}" dt="2021-03-17T07:15:05.861" v="40" actId="47"/>
          <pc:sldLayoutMkLst>
            <pc:docMk/>
            <pc:sldMasterMk cId="0" sldId="2147483649"/>
            <pc:sldLayoutMk cId="3605042007" sldId="2147483662"/>
          </pc:sldLayoutMkLst>
        </pc:sldLayoutChg>
        <pc:sldLayoutChg chg="add del">
          <pc:chgData name="Cédric Lenoir" userId="3ef0c3e5-2cb4-4f13-aa2f-f31ab361d4a7" providerId="ADAL" clId="{83949762-5B93-4DB4-A6F2-8DBF2F7C4CDD}" dt="2021-03-17T07:15:05.861" v="40" actId="47"/>
          <pc:sldLayoutMkLst>
            <pc:docMk/>
            <pc:sldMasterMk cId="0" sldId="2147483649"/>
            <pc:sldLayoutMk cId="4064946791" sldId="2147483663"/>
          </pc:sldLayoutMkLst>
        </pc:sldLayoutChg>
        <pc:sldLayoutChg chg="add del">
          <pc:chgData name="Cédric Lenoir" userId="3ef0c3e5-2cb4-4f13-aa2f-f31ab361d4a7" providerId="ADAL" clId="{83949762-5B93-4DB4-A6F2-8DBF2F7C4CDD}" dt="2021-03-17T07:15:05.861" v="40" actId="47"/>
          <pc:sldLayoutMkLst>
            <pc:docMk/>
            <pc:sldMasterMk cId="0" sldId="2147483649"/>
            <pc:sldLayoutMk cId="2320697604" sldId="2147483664"/>
          </pc:sldLayoutMkLst>
        </pc:sldLayoutChg>
        <pc:sldLayoutChg chg="add del">
          <pc:chgData name="Cédric Lenoir" userId="3ef0c3e5-2cb4-4f13-aa2f-f31ab361d4a7" providerId="ADAL" clId="{83949762-5B93-4DB4-A6F2-8DBF2F7C4CDD}" dt="2021-03-17T07:15:05.861" v="40" actId="47"/>
          <pc:sldLayoutMkLst>
            <pc:docMk/>
            <pc:sldMasterMk cId="0" sldId="2147483649"/>
            <pc:sldLayoutMk cId="2391846006" sldId="2147483665"/>
          </pc:sldLayoutMkLst>
        </pc:sldLayoutChg>
        <pc:sldLayoutChg chg="add del">
          <pc:chgData name="Cédric Lenoir" userId="3ef0c3e5-2cb4-4f13-aa2f-f31ab361d4a7" providerId="ADAL" clId="{83949762-5B93-4DB4-A6F2-8DBF2F7C4CDD}" dt="2021-03-17T07:15:05.861" v="40" actId="47"/>
          <pc:sldLayoutMkLst>
            <pc:docMk/>
            <pc:sldMasterMk cId="0" sldId="2147483649"/>
            <pc:sldLayoutMk cId="3906019256" sldId="2147483666"/>
          </pc:sldLayoutMkLst>
        </pc:sldLayoutChg>
        <pc:sldLayoutChg chg="add del">
          <pc:chgData name="Cédric Lenoir" userId="3ef0c3e5-2cb4-4f13-aa2f-f31ab361d4a7" providerId="ADAL" clId="{83949762-5B93-4DB4-A6F2-8DBF2F7C4CDD}" dt="2021-03-17T07:15:05.861" v="40" actId="47"/>
          <pc:sldLayoutMkLst>
            <pc:docMk/>
            <pc:sldMasterMk cId="0" sldId="2147483649"/>
            <pc:sldLayoutMk cId="578617775" sldId="2147483667"/>
          </pc:sldLayoutMkLst>
        </pc:sldLayoutChg>
        <pc:sldLayoutChg chg="add del">
          <pc:chgData name="Cédric Lenoir" userId="3ef0c3e5-2cb4-4f13-aa2f-f31ab361d4a7" providerId="ADAL" clId="{83949762-5B93-4DB4-A6F2-8DBF2F7C4CDD}" dt="2021-03-17T07:15:05.861" v="40" actId="47"/>
          <pc:sldLayoutMkLst>
            <pc:docMk/>
            <pc:sldMasterMk cId="0" sldId="2147483649"/>
            <pc:sldLayoutMk cId="1128429291" sldId="2147483668"/>
          </pc:sldLayoutMkLst>
        </pc:sldLayoutChg>
        <pc:sldLayoutChg chg="add del">
          <pc:chgData name="Cédric Lenoir" userId="3ef0c3e5-2cb4-4f13-aa2f-f31ab361d4a7" providerId="ADAL" clId="{83949762-5B93-4DB4-A6F2-8DBF2F7C4CDD}" dt="2021-03-17T07:15:05.861" v="40" actId="47"/>
          <pc:sldLayoutMkLst>
            <pc:docMk/>
            <pc:sldMasterMk cId="0" sldId="2147483649"/>
            <pc:sldLayoutMk cId="631990247" sldId="2147483669"/>
          </pc:sldLayoutMkLst>
        </pc:sldLayoutChg>
        <pc:sldLayoutChg chg="add del">
          <pc:chgData name="Cédric Lenoir" userId="3ef0c3e5-2cb4-4f13-aa2f-f31ab361d4a7" providerId="ADAL" clId="{83949762-5B93-4DB4-A6F2-8DBF2F7C4CDD}" dt="2021-03-17T07:15:05.861" v="40" actId="47"/>
          <pc:sldLayoutMkLst>
            <pc:docMk/>
            <pc:sldMasterMk cId="0" sldId="2147483649"/>
            <pc:sldLayoutMk cId="1917903768" sldId="2147483670"/>
          </pc:sldLayoutMkLst>
        </pc:sldLayoutChg>
        <pc:sldLayoutChg chg="add del">
          <pc:chgData name="Cédric Lenoir" userId="3ef0c3e5-2cb4-4f13-aa2f-f31ab361d4a7" providerId="ADAL" clId="{83949762-5B93-4DB4-A6F2-8DBF2F7C4CDD}" dt="2021-03-17T07:15:05.861" v="40" actId="47"/>
          <pc:sldLayoutMkLst>
            <pc:docMk/>
            <pc:sldMasterMk cId="0" sldId="2147483649"/>
            <pc:sldLayoutMk cId="4047704444" sldId="2147483671"/>
          </pc:sldLayoutMkLst>
        </pc:sldLayoutChg>
        <pc:sldLayoutChg chg="add del">
          <pc:chgData name="Cédric Lenoir" userId="3ef0c3e5-2cb4-4f13-aa2f-f31ab361d4a7" providerId="ADAL" clId="{83949762-5B93-4DB4-A6F2-8DBF2F7C4CDD}" dt="2021-03-17T07:15:05.861" v="40" actId="47"/>
          <pc:sldLayoutMkLst>
            <pc:docMk/>
            <pc:sldMasterMk cId="0" sldId="2147483649"/>
            <pc:sldLayoutMk cId="281688613"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AutoShape 1">
            <a:extLst>
              <a:ext uri="{FF2B5EF4-FFF2-40B4-BE49-F238E27FC236}">
                <a16:creationId xmlns:a16="http://schemas.microsoft.com/office/drawing/2014/main" id="{0C97263E-7F45-4A9F-9D94-E59898463E1E}"/>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75" name="AutoShape 2">
            <a:extLst>
              <a:ext uri="{FF2B5EF4-FFF2-40B4-BE49-F238E27FC236}">
                <a16:creationId xmlns:a16="http://schemas.microsoft.com/office/drawing/2014/main" id="{50159FA4-55E9-43E1-BD94-989B2125FF03}"/>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76" name="AutoShape 3">
            <a:extLst>
              <a:ext uri="{FF2B5EF4-FFF2-40B4-BE49-F238E27FC236}">
                <a16:creationId xmlns:a16="http://schemas.microsoft.com/office/drawing/2014/main" id="{B81439E5-7895-44C0-A479-52989E7BC9A6}"/>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77" name="AutoShape 4">
            <a:extLst>
              <a:ext uri="{FF2B5EF4-FFF2-40B4-BE49-F238E27FC236}">
                <a16:creationId xmlns:a16="http://schemas.microsoft.com/office/drawing/2014/main" id="{57CCAE9B-87E2-4EDC-A931-3DBD3B9950F7}"/>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78" name="AutoShape 5">
            <a:extLst>
              <a:ext uri="{FF2B5EF4-FFF2-40B4-BE49-F238E27FC236}">
                <a16:creationId xmlns:a16="http://schemas.microsoft.com/office/drawing/2014/main" id="{B04207C4-B77B-4729-9930-B323987A7AB6}"/>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79" name="AutoShape 6">
            <a:extLst>
              <a:ext uri="{FF2B5EF4-FFF2-40B4-BE49-F238E27FC236}">
                <a16:creationId xmlns:a16="http://schemas.microsoft.com/office/drawing/2014/main" id="{6F89B679-74F9-4BFD-9C9D-6B1BBDF660D5}"/>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80" name="Text Box 7">
            <a:extLst>
              <a:ext uri="{FF2B5EF4-FFF2-40B4-BE49-F238E27FC236}">
                <a16:creationId xmlns:a16="http://schemas.microsoft.com/office/drawing/2014/main" id="{2EE3C1C6-931A-4590-B59F-FF83EE0D9D1E}"/>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81" name="Text Box 8">
            <a:extLst>
              <a:ext uri="{FF2B5EF4-FFF2-40B4-BE49-F238E27FC236}">
                <a16:creationId xmlns:a16="http://schemas.microsoft.com/office/drawing/2014/main" id="{03AEBB68-3EA9-44F2-BB9D-1C1E208AFB41}"/>
              </a:ext>
            </a:extLst>
          </p:cNvPr>
          <p:cNvSpPr txBox="1">
            <a:spLocks noChangeArrowheads="1"/>
          </p:cNvSpPr>
          <p:nvPr/>
        </p:nvSpPr>
        <p:spPr bwMode="auto">
          <a:xfrm>
            <a:off x="3884613" y="0"/>
            <a:ext cx="2968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082" name="Rectangle 9">
            <a:extLst>
              <a:ext uri="{FF2B5EF4-FFF2-40B4-BE49-F238E27FC236}">
                <a16:creationId xmlns:a16="http://schemas.microsoft.com/office/drawing/2014/main" id="{AF0024D7-3D2E-44C3-9AA9-F6CB0E3C9F24}"/>
              </a:ext>
            </a:extLst>
          </p:cNvPr>
          <p:cNvSpPr>
            <a:spLocks noGrp="1" noRot="1" noChangeAspect="1" noChangeArrowheads="1"/>
          </p:cNvSpPr>
          <p:nvPr>
            <p:ph type="sldImg"/>
          </p:nvPr>
        </p:nvSpPr>
        <p:spPr bwMode="auto">
          <a:xfrm>
            <a:off x="954088" y="685800"/>
            <a:ext cx="4940300" cy="341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10">
            <a:extLst>
              <a:ext uri="{FF2B5EF4-FFF2-40B4-BE49-F238E27FC236}">
                <a16:creationId xmlns:a16="http://schemas.microsoft.com/office/drawing/2014/main" id="{739DD83A-0E76-4832-8335-A45F4CC07CA6}"/>
              </a:ext>
            </a:extLst>
          </p:cNvPr>
          <p:cNvSpPr>
            <a:spLocks noGrp="1" noChangeArrowheads="1"/>
          </p:cNvSpPr>
          <p:nvPr>
            <p:ph type="body"/>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fr-FR" noProof="0"/>
          </a:p>
        </p:txBody>
      </p:sp>
      <p:sp>
        <p:nvSpPr>
          <p:cNvPr id="3084" name="Text Box 11">
            <a:extLst>
              <a:ext uri="{FF2B5EF4-FFF2-40B4-BE49-F238E27FC236}">
                <a16:creationId xmlns:a16="http://schemas.microsoft.com/office/drawing/2014/main" id="{F7F67FCE-06E9-4718-A246-3D3A97FE1E59}"/>
              </a:ext>
            </a:extLst>
          </p:cNvPr>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3" name="Rectangle 12">
            <a:extLst>
              <a:ext uri="{FF2B5EF4-FFF2-40B4-BE49-F238E27FC236}">
                <a16:creationId xmlns:a16="http://schemas.microsoft.com/office/drawing/2014/main" id="{7573F085-CE1B-41C4-A370-9AE9C1BA4F81}"/>
              </a:ext>
            </a:extLst>
          </p:cNvPr>
          <p:cNvSpPr>
            <a:spLocks noGrp="1" noChangeArrowheads="1"/>
          </p:cNvSpPr>
          <p:nvPr>
            <p:ph type="sldNum"/>
          </p:nvPr>
        </p:nvSpPr>
        <p:spPr bwMode="auto">
          <a:xfrm>
            <a:off x="3884613" y="8685213"/>
            <a:ext cx="296227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Calibri" panose="020F0502020204030204" pitchFamily="34" charset="0"/>
              </a:defRPr>
            </a:lvl1pPr>
          </a:lstStyle>
          <a:p>
            <a:fld id="{09A0BFB9-CFF1-4AC3-9E1B-D21FC9351031}" type="slidenum">
              <a:rPr lang="fr-CH" altLang="fr-FR"/>
              <a:pPr/>
              <a:t>‹N°›</a:t>
            </a:fld>
            <a:endParaRPr lang="fr-CH" altLang="fr-FR"/>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thernet-apl.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thernet-apl.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p:nvPr>
        </p:nvSpPr>
        <p:spPr/>
        <p:txBody>
          <a:bodyPr/>
          <a:lstStyle/>
          <a:p>
            <a:fld id="{09A0BFB9-CFF1-4AC3-9E1B-D21FC9351031}" type="slidenum">
              <a:rPr lang="fr-CH" altLang="fr-FR" smtClean="0"/>
              <a:pPr/>
              <a:t>4</a:t>
            </a:fld>
            <a:endParaRPr lang="fr-CH" altLang="fr-FR"/>
          </a:p>
        </p:txBody>
      </p:sp>
    </p:spTree>
    <p:extLst>
      <p:ext uri="{BB962C8B-B14F-4D97-AF65-F5344CB8AC3E}">
        <p14:creationId xmlns:p14="http://schemas.microsoft.com/office/powerpoint/2010/main" val="1024696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Actuellement une nouvelle technologie est en phase d'essais pilote par différents fournisseurs. </a:t>
            </a:r>
            <a:r>
              <a:rPr lang="fr-CH" dirty="0">
                <a:hlinkClick r:id="rId3"/>
              </a:rPr>
              <a:t>Ethernet-APL</a:t>
            </a:r>
            <a:r>
              <a:rPr lang="fr-CH" dirty="0"/>
              <a:t> Advanced Physical Layer. Cette technologie est destinée à remplacer les Profibus-PA dans l'industrie dite du Process, chimie, biotechnologies. Pour les ingénieurs actifs dans ce type d'industrie, il vaudra la peine d'envisager ce type de bus pour tout nouveau projet. Cette technologie est prévue pour pouvoir utiliser les supports physiques des anciennes installations, elle est donc aussi pertinente pour des projets de rénovation.</a:t>
            </a:r>
          </a:p>
          <a:p>
            <a:endParaRPr lang="fr-CH" dirty="0"/>
          </a:p>
        </p:txBody>
      </p:sp>
      <p:sp>
        <p:nvSpPr>
          <p:cNvPr id="4" name="Slide Number Placeholder 3"/>
          <p:cNvSpPr>
            <a:spLocks noGrp="1"/>
          </p:cNvSpPr>
          <p:nvPr>
            <p:ph type="sldNum"/>
          </p:nvPr>
        </p:nvSpPr>
        <p:spPr/>
        <p:txBody>
          <a:bodyPr/>
          <a:lstStyle/>
          <a:p>
            <a:fld id="{09A0BFB9-CFF1-4AC3-9E1B-D21FC9351031}" type="slidenum">
              <a:rPr lang="fr-CH" altLang="fr-FR" smtClean="0"/>
              <a:pPr/>
              <a:t>41</a:t>
            </a:fld>
            <a:endParaRPr lang="fr-CH" altLang="fr-FR"/>
          </a:p>
        </p:txBody>
      </p:sp>
    </p:spTree>
    <p:extLst>
      <p:ext uri="{BB962C8B-B14F-4D97-AF65-F5344CB8AC3E}">
        <p14:creationId xmlns:p14="http://schemas.microsoft.com/office/powerpoint/2010/main" val="1624335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Actuellement une nouvelle technologie est en phase d'essais pilote par différents fournisseurs. </a:t>
            </a:r>
            <a:r>
              <a:rPr lang="fr-CH" dirty="0">
                <a:hlinkClick r:id="rId3"/>
              </a:rPr>
              <a:t>Ethernet-APL</a:t>
            </a:r>
            <a:r>
              <a:rPr lang="fr-CH" dirty="0"/>
              <a:t> Advanced Physical Layer. Cette technologie est destinée à remplacer les Profibus-PA dans l'industrie dite du Process, chimie, biotechnologies. Pour les ingénieurs actifs dans ce type d'industrie, il vaudra la peine d'envisager ce type de bus pour tout nouveau projet. Cette technologie est prévue pour pouvoir utiliser les supports physiques des anciennes installations, elle est donc aussi pertinente pour des projets de rénovation.</a:t>
            </a:r>
          </a:p>
          <a:p>
            <a:endParaRPr lang="fr-CH" dirty="0"/>
          </a:p>
        </p:txBody>
      </p:sp>
      <p:sp>
        <p:nvSpPr>
          <p:cNvPr id="4" name="Slide Number Placeholder 3"/>
          <p:cNvSpPr>
            <a:spLocks noGrp="1"/>
          </p:cNvSpPr>
          <p:nvPr>
            <p:ph type="sldNum"/>
          </p:nvPr>
        </p:nvSpPr>
        <p:spPr/>
        <p:txBody>
          <a:bodyPr/>
          <a:lstStyle/>
          <a:p>
            <a:fld id="{09A0BFB9-CFF1-4AC3-9E1B-D21FC9351031}" type="slidenum">
              <a:rPr lang="fr-CH" altLang="fr-FR" smtClean="0"/>
              <a:pPr/>
              <a:t>42</a:t>
            </a:fld>
            <a:endParaRPr lang="fr-CH" altLang="fr-FR"/>
          </a:p>
        </p:txBody>
      </p:sp>
    </p:spTree>
    <p:extLst>
      <p:ext uri="{BB962C8B-B14F-4D97-AF65-F5344CB8AC3E}">
        <p14:creationId xmlns:p14="http://schemas.microsoft.com/office/powerpoint/2010/main" val="797403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237739" y="1122279"/>
            <a:ext cx="7430523" cy="2387364"/>
          </a:xfrm>
        </p:spPr>
        <p:txBody>
          <a:bodyPr anchor="b"/>
          <a:lstStyle>
            <a:lvl1pPr algn="ctr">
              <a:defRPr sz="6000"/>
            </a:lvl1pPr>
          </a:lstStyle>
          <a:p>
            <a:r>
              <a:rPr lang="en-US"/>
              <a:t>Click to edit Master title style</a:t>
            </a:r>
            <a:endParaRPr lang="fr-CH"/>
          </a:p>
        </p:txBody>
      </p:sp>
      <p:sp>
        <p:nvSpPr>
          <p:cNvPr id="3" name="Sous-titre 2"/>
          <p:cNvSpPr>
            <a:spLocks noGrp="1"/>
          </p:cNvSpPr>
          <p:nvPr>
            <p:ph type="subTitle" idx="1"/>
          </p:nvPr>
        </p:nvSpPr>
        <p:spPr>
          <a:xfrm>
            <a:off x="1237739" y="3602047"/>
            <a:ext cx="7430523" cy="16565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H"/>
          </a:p>
        </p:txBody>
      </p:sp>
    </p:spTree>
    <p:extLst>
      <p:ext uri="{BB962C8B-B14F-4D97-AF65-F5344CB8AC3E}">
        <p14:creationId xmlns:p14="http://schemas.microsoft.com/office/powerpoint/2010/main" val="72270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H"/>
          </a:p>
        </p:txBody>
      </p:sp>
      <p:sp>
        <p:nvSpPr>
          <p:cNvPr id="3" name="Espace réservé du texte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1016658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175334" y="20161"/>
            <a:ext cx="2225746" cy="6096934"/>
          </a:xfrm>
        </p:spPr>
        <p:txBody>
          <a:bodyPr vert="eaVert"/>
          <a:lstStyle/>
          <a:p>
            <a:r>
              <a:rPr lang="en-US"/>
              <a:t>Click to edit Master title style</a:t>
            </a:r>
            <a:endParaRPr lang="fr-CH"/>
          </a:p>
        </p:txBody>
      </p:sp>
      <p:sp>
        <p:nvSpPr>
          <p:cNvPr id="3" name="Espace réservé du texte vertical 2"/>
          <p:cNvSpPr>
            <a:spLocks noGrp="1"/>
          </p:cNvSpPr>
          <p:nvPr>
            <p:ph type="body" orient="vert" idx="1"/>
          </p:nvPr>
        </p:nvSpPr>
        <p:spPr>
          <a:xfrm>
            <a:off x="495369" y="20161"/>
            <a:ext cx="6548958" cy="60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1795298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495369" y="20161"/>
            <a:ext cx="8905711" cy="1651498"/>
          </a:xfrm>
        </p:spPr>
        <p:txBody>
          <a:bodyPr/>
          <a:lstStyle/>
          <a:p>
            <a:r>
              <a:rPr lang="en-US"/>
              <a:t>Click to edit Master title style</a:t>
            </a:r>
            <a:endParaRPr lang="fr-CH"/>
          </a:p>
        </p:txBody>
      </p:sp>
    </p:spTree>
    <p:extLst>
      <p:ext uri="{BB962C8B-B14F-4D97-AF65-F5344CB8AC3E}">
        <p14:creationId xmlns:p14="http://schemas.microsoft.com/office/powerpoint/2010/main" val="2978197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237739" y="1122279"/>
            <a:ext cx="7430523" cy="2387364"/>
          </a:xfrm>
        </p:spPr>
        <p:txBody>
          <a:bodyPr anchor="b"/>
          <a:lstStyle>
            <a:lvl1pPr algn="ctr">
              <a:defRPr sz="6000"/>
            </a:lvl1pPr>
          </a:lstStyle>
          <a:p>
            <a:r>
              <a:rPr lang="fr-FR"/>
              <a:t>Modifiez le style du titre</a:t>
            </a:r>
            <a:endParaRPr lang="fr-CH"/>
          </a:p>
        </p:txBody>
      </p:sp>
      <p:sp>
        <p:nvSpPr>
          <p:cNvPr id="3" name="Sous-titre 2"/>
          <p:cNvSpPr>
            <a:spLocks noGrp="1"/>
          </p:cNvSpPr>
          <p:nvPr>
            <p:ph type="subTitle" idx="1"/>
          </p:nvPr>
        </p:nvSpPr>
        <p:spPr>
          <a:xfrm>
            <a:off x="1237739" y="3602047"/>
            <a:ext cx="7430523" cy="16565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H"/>
          </a:p>
        </p:txBody>
      </p:sp>
    </p:spTree>
    <p:extLst>
      <p:ext uri="{BB962C8B-B14F-4D97-AF65-F5344CB8AC3E}">
        <p14:creationId xmlns:p14="http://schemas.microsoft.com/office/powerpoint/2010/main" val="3605042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H"/>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4064946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75503" y="1710300"/>
            <a:ext cx="8544078" cy="2852740"/>
          </a:xfrm>
        </p:spPr>
        <p:txBody>
          <a:bodyPr anchor="b"/>
          <a:lstStyle>
            <a:lvl1pPr>
              <a:defRPr sz="6000"/>
            </a:lvl1pPr>
          </a:lstStyle>
          <a:p>
            <a:r>
              <a:rPr lang="fr-FR"/>
              <a:t>Modifiez le style du titre</a:t>
            </a:r>
            <a:endParaRPr lang="fr-CH"/>
          </a:p>
        </p:txBody>
      </p:sp>
      <p:sp>
        <p:nvSpPr>
          <p:cNvPr id="3" name="Espace réservé du texte 2"/>
          <p:cNvSpPr>
            <a:spLocks noGrp="1"/>
          </p:cNvSpPr>
          <p:nvPr>
            <p:ph type="body" idx="1"/>
          </p:nvPr>
        </p:nvSpPr>
        <p:spPr>
          <a:xfrm>
            <a:off x="675503" y="4589921"/>
            <a:ext cx="8544078" cy="150029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Modifiez les styles du texte du masque</a:t>
            </a:r>
          </a:p>
        </p:txBody>
      </p:sp>
    </p:spTree>
    <p:extLst>
      <p:ext uri="{BB962C8B-B14F-4D97-AF65-F5344CB8AC3E}">
        <p14:creationId xmlns:p14="http://schemas.microsoft.com/office/powerpoint/2010/main" val="2320697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H"/>
          </a:p>
        </p:txBody>
      </p:sp>
      <p:sp>
        <p:nvSpPr>
          <p:cNvPr id="3" name="Espace réservé du contenu 2"/>
          <p:cNvSpPr>
            <a:spLocks noGrp="1"/>
          </p:cNvSpPr>
          <p:nvPr>
            <p:ph sz="half" idx="1"/>
          </p:nvPr>
        </p:nvSpPr>
        <p:spPr>
          <a:xfrm>
            <a:off x="495369" y="1604457"/>
            <a:ext cx="4391446" cy="452439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p:cNvSpPr>
            <a:spLocks noGrp="1"/>
          </p:cNvSpPr>
          <p:nvPr>
            <p:ph sz="half" idx="2"/>
          </p:nvPr>
        </p:nvSpPr>
        <p:spPr>
          <a:xfrm>
            <a:off x="5017822" y="1604457"/>
            <a:ext cx="4391446" cy="452439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2391846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82325" y="364574"/>
            <a:ext cx="8544079" cy="1325566"/>
          </a:xfrm>
        </p:spPr>
        <p:txBody>
          <a:bodyPr/>
          <a:lstStyle/>
          <a:p>
            <a:r>
              <a:rPr lang="fr-FR"/>
              <a:t>Modifiez le style du titre</a:t>
            </a:r>
            <a:endParaRPr lang="fr-CH"/>
          </a:p>
        </p:txBody>
      </p:sp>
      <p:sp>
        <p:nvSpPr>
          <p:cNvPr id="3" name="Espace réservé du texte 2"/>
          <p:cNvSpPr>
            <a:spLocks noGrp="1"/>
          </p:cNvSpPr>
          <p:nvPr>
            <p:ph type="body" idx="1"/>
          </p:nvPr>
        </p:nvSpPr>
        <p:spPr>
          <a:xfrm>
            <a:off x="682326" y="1681740"/>
            <a:ext cx="4190843" cy="8232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682326" y="2504969"/>
            <a:ext cx="4190843" cy="368436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p:cNvSpPr>
            <a:spLocks noGrp="1"/>
          </p:cNvSpPr>
          <p:nvPr>
            <p:ph type="body" sz="quarter" idx="3"/>
          </p:nvPr>
        </p:nvSpPr>
        <p:spPr>
          <a:xfrm>
            <a:off x="5015092" y="1681740"/>
            <a:ext cx="4211312" cy="8232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5015092" y="2504969"/>
            <a:ext cx="4211312" cy="368436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3906019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H"/>
          </a:p>
        </p:txBody>
      </p:sp>
    </p:spTree>
    <p:extLst>
      <p:ext uri="{BB962C8B-B14F-4D97-AF65-F5344CB8AC3E}">
        <p14:creationId xmlns:p14="http://schemas.microsoft.com/office/powerpoint/2010/main" val="578617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429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H"/>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306967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2325" y="456976"/>
            <a:ext cx="3194648" cy="1601097"/>
          </a:xfrm>
        </p:spPr>
        <p:txBody>
          <a:bodyPr anchor="b"/>
          <a:lstStyle>
            <a:lvl1pPr>
              <a:defRPr sz="3200"/>
            </a:lvl1pPr>
          </a:lstStyle>
          <a:p>
            <a:r>
              <a:rPr lang="fr-FR"/>
              <a:t>Modifiez le style du titre</a:t>
            </a:r>
            <a:endParaRPr lang="fr-CH"/>
          </a:p>
        </p:txBody>
      </p:sp>
      <p:sp>
        <p:nvSpPr>
          <p:cNvPr id="3" name="Espace réservé du contenu 2"/>
          <p:cNvSpPr>
            <a:spLocks noGrp="1"/>
          </p:cNvSpPr>
          <p:nvPr>
            <p:ph idx="1"/>
          </p:nvPr>
        </p:nvSpPr>
        <p:spPr>
          <a:xfrm>
            <a:off x="4211312" y="987875"/>
            <a:ext cx="5015092" cy="48738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p:cNvSpPr>
            <a:spLocks noGrp="1"/>
          </p:cNvSpPr>
          <p:nvPr>
            <p:ph type="body" sz="half" idx="2"/>
          </p:nvPr>
        </p:nvSpPr>
        <p:spPr>
          <a:xfrm>
            <a:off x="682325" y="2058073"/>
            <a:ext cx="3194648" cy="38103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Tree>
    <p:extLst>
      <p:ext uri="{BB962C8B-B14F-4D97-AF65-F5344CB8AC3E}">
        <p14:creationId xmlns:p14="http://schemas.microsoft.com/office/powerpoint/2010/main" val="631990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2325" y="456976"/>
            <a:ext cx="3194648" cy="1601097"/>
          </a:xfrm>
        </p:spPr>
        <p:txBody>
          <a:bodyPr anchor="b"/>
          <a:lstStyle>
            <a:lvl1pPr>
              <a:defRPr sz="3200"/>
            </a:lvl1pPr>
          </a:lstStyle>
          <a:p>
            <a:r>
              <a:rPr lang="fr-FR"/>
              <a:t>Modifiez le style du titre</a:t>
            </a:r>
            <a:endParaRPr lang="fr-CH"/>
          </a:p>
        </p:txBody>
      </p:sp>
      <p:sp>
        <p:nvSpPr>
          <p:cNvPr id="3" name="Espace réservé pour une image  2"/>
          <p:cNvSpPr>
            <a:spLocks noGrp="1"/>
          </p:cNvSpPr>
          <p:nvPr>
            <p:ph type="pic" idx="1"/>
          </p:nvPr>
        </p:nvSpPr>
        <p:spPr>
          <a:xfrm>
            <a:off x="4211312" y="987875"/>
            <a:ext cx="5015092" cy="487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Espace réservé du texte 3"/>
          <p:cNvSpPr>
            <a:spLocks noGrp="1"/>
          </p:cNvSpPr>
          <p:nvPr>
            <p:ph type="body" sz="half" idx="2"/>
          </p:nvPr>
        </p:nvSpPr>
        <p:spPr>
          <a:xfrm>
            <a:off x="682325" y="2058073"/>
            <a:ext cx="3194648" cy="38103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Tree>
    <p:extLst>
      <p:ext uri="{BB962C8B-B14F-4D97-AF65-F5344CB8AC3E}">
        <p14:creationId xmlns:p14="http://schemas.microsoft.com/office/powerpoint/2010/main" val="1917903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H"/>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4047704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180792" y="273851"/>
            <a:ext cx="2228475" cy="5855004"/>
          </a:xfrm>
        </p:spPr>
        <p:txBody>
          <a:bodyPr vert="eaVert"/>
          <a:lstStyle/>
          <a:p>
            <a:r>
              <a:rPr lang="fr-FR"/>
              <a:t>Modifiez le style du titre</a:t>
            </a:r>
            <a:endParaRPr lang="fr-CH"/>
          </a:p>
        </p:txBody>
      </p:sp>
      <p:sp>
        <p:nvSpPr>
          <p:cNvPr id="3" name="Espace réservé du texte vertical 2"/>
          <p:cNvSpPr>
            <a:spLocks noGrp="1"/>
          </p:cNvSpPr>
          <p:nvPr>
            <p:ph type="body" orient="vert" idx="1"/>
          </p:nvPr>
        </p:nvSpPr>
        <p:spPr>
          <a:xfrm>
            <a:off x="495369" y="273851"/>
            <a:ext cx="6554417" cy="5855004"/>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Tree>
    <p:extLst>
      <p:ext uri="{BB962C8B-B14F-4D97-AF65-F5344CB8AC3E}">
        <p14:creationId xmlns:p14="http://schemas.microsoft.com/office/powerpoint/2010/main" val="28168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75503" y="1710300"/>
            <a:ext cx="8544078" cy="2852740"/>
          </a:xfrm>
        </p:spPr>
        <p:txBody>
          <a:bodyPr anchor="b"/>
          <a:lstStyle>
            <a:lvl1pPr>
              <a:defRPr sz="6000"/>
            </a:lvl1pPr>
          </a:lstStyle>
          <a:p>
            <a:r>
              <a:rPr lang="en-US"/>
              <a:t>Click to edit Master title style</a:t>
            </a:r>
            <a:endParaRPr lang="fr-CH"/>
          </a:p>
        </p:txBody>
      </p:sp>
      <p:sp>
        <p:nvSpPr>
          <p:cNvPr id="3" name="Espace réservé du texte 2"/>
          <p:cNvSpPr>
            <a:spLocks noGrp="1"/>
          </p:cNvSpPr>
          <p:nvPr>
            <p:ph type="body" idx="1"/>
          </p:nvPr>
        </p:nvSpPr>
        <p:spPr>
          <a:xfrm>
            <a:off x="675503" y="4589921"/>
            <a:ext cx="8544078" cy="150029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00583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H"/>
          </a:p>
        </p:txBody>
      </p:sp>
      <p:sp>
        <p:nvSpPr>
          <p:cNvPr id="3" name="Espace réservé du contenu 2"/>
          <p:cNvSpPr>
            <a:spLocks noGrp="1"/>
          </p:cNvSpPr>
          <p:nvPr>
            <p:ph sz="half" idx="1"/>
          </p:nvPr>
        </p:nvSpPr>
        <p:spPr>
          <a:xfrm>
            <a:off x="495368" y="1599416"/>
            <a:ext cx="4387352" cy="4517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Espace réservé du contenu 3"/>
          <p:cNvSpPr>
            <a:spLocks noGrp="1"/>
          </p:cNvSpPr>
          <p:nvPr>
            <p:ph sz="half" idx="2"/>
          </p:nvPr>
        </p:nvSpPr>
        <p:spPr>
          <a:xfrm>
            <a:off x="5013727" y="1599416"/>
            <a:ext cx="4387352" cy="4517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317143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82325" y="364574"/>
            <a:ext cx="8544079" cy="1325566"/>
          </a:xfrm>
        </p:spPr>
        <p:txBody>
          <a:bodyPr/>
          <a:lstStyle/>
          <a:p>
            <a:r>
              <a:rPr lang="en-US"/>
              <a:t>Click to edit Master title style</a:t>
            </a:r>
            <a:endParaRPr lang="fr-CH"/>
          </a:p>
        </p:txBody>
      </p:sp>
      <p:sp>
        <p:nvSpPr>
          <p:cNvPr id="3" name="Espace réservé du texte 2"/>
          <p:cNvSpPr>
            <a:spLocks noGrp="1"/>
          </p:cNvSpPr>
          <p:nvPr>
            <p:ph type="body" idx="1"/>
          </p:nvPr>
        </p:nvSpPr>
        <p:spPr>
          <a:xfrm>
            <a:off x="682326" y="1681740"/>
            <a:ext cx="4190843" cy="8232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Espace réservé du contenu 3"/>
          <p:cNvSpPr>
            <a:spLocks noGrp="1"/>
          </p:cNvSpPr>
          <p:nvPr>
            <p:ph sz="half" idx="2"/>
          </p:nvPr>
        </p:nvSpPr>
        <p:spPr>
          <a:xfrm>
            <a:off x="682326" y="2504969"/>
            <a:ext cx="4190843" cy="3684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Espace réservé du texte 4"/>
          <p:cNvSpPr>
            <a:spLocks noGrp="1"/>
          </p:cNvSpPr>
          <p:nvPr>
            <p:ph type="body" sz="quarter" idx="3"/>
          </p:nvPr>
        </p:nvSpPr>
        <p:spPr>
          <a:xfrm>
            <a:off x="5015092" y="1681740"/>
            <a:ext cx="4211312" cy="82322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Espace réservé du contenu 5"/>
          <p:cNvSpPr>
            <a:spLocks noGrp="1"/>
          </p:cNvSpPr>
          <p:nvPr>
            <p:ph sz="quarter" idx="4"/>
          </p:nvPr>
        </p:nvSpPr>
        <p:spPr>
          <a:xfrm>
            <a:off x="5015092" y="2504969"/>
            <a:ext cx="4211312" cy="3684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Tree>
    <p:extLst>
      <p:ext uri="{BB962C8B-B14F-4D97-AF65-F5344CB8AC3E}">
        <p14:creationId xmlns:p14="http://schemas.microsoft.com/office/powerpoint/2010/main" val="685347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H"/>
          </a:p>
        </p:txBody>
      </p:sp>
    </p:spTree>
    <p:extLst>
      <p:ext uri="{BB962C8B-B14F-4D97-AF65-F5344CB8AC3E}">
        <p14:creationId xmlns:p14="http://schemas.microsoft.com/office/powerpoint/2010/main" val="166363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088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2325" y="456976"/>
            <a:ext cx="3194648" cy="1601097"/>
          </a:xfrm>
        </p:spPr>
        <p:txBody>
          <a:bodyPr anchor="b"/>
          <a:lstStyle>
            <a:lvl1pPr>
              <a:defRPr sz="3200"/>
            </a:lvl1pPr>
          </a:lstStyle>
          <a:p>
            <a:r>
              <a:rPr lang="en-US"/>
              <a:t>Click to edit Master title style</a:t>
            </a:r>
            <a:endParaRPr lang="fr-CH"/>
          </a:p>
        </p:txBody>
      </p:sp>
      <p:sp>
        <p:nvSpPr>
          <p:cNvPr id="3" name="Espace réservé du contenu 2"/>
          <p:cNvSpPr>
            <a:spLocks noGrp="1"/>
          </p:cNvSpPr>
          <p:nvPr>
            <p:ph idx="1"/>
          </p:nvPr>
        </p:nvSpPr>
        <p:spPr>
          <a:xfrm>
            <a:off x="4211312" y="987875"/>
            <a:ext cx="5015092" cy="48738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Espace réservé du texte 3"/>
          <p:cNvSpPr>
            <a:spLocks noGrp="1"/>
          </p:cNvSpPr>
          <p:nvPr>
            <p:ph type="body" sz="half" idx="2"/>
          </p:nvPr>
        </p:nvSpPr>
        <p:spPr>
          <a:xfrm>
            <a:off x="682325" y="2058073"/>
            <a:ext cx="3194648" cy="38103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32402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2325" y="456976"/>
            <a:ext cx="3194648" cy="1601097"/>
          </a:xfrm>
        </p:spPr>
        <p:txBody>
          <a:bodyPr anchor="b"/>
          <a:lstStyle>
            <a:lvl1pPr>
              <a:defRPr sz="3200"/>
            </a:lvl1pPr>
          </a:lstStyle>
          <a:p>
            <a:r>
              <a:rPr lang="en-US"/>
              <a:t>Click to edit Master title style</a:t>
            </a:r>
            <a:endParaRPr lang="fr-CH"/>
          </a:p>
        </p:txBody>
      </p:sp>
      <p:sp>
        <p:nvSpPr>
          <p:cNvPr id="3" name="Espace réservé pour une image  2"/>
          <p:cNvSpPr>
            <a:spLocks noGrp="1"/>
          </p:cNvSpPr>
          <p:nvPr>
            <p:ph type="pic" idx="1"/>
          </p:nvPr>
        </p:nvSpPr>
        <p:spPr>
          <a:xfrm>
            <a:off x="4211312" y="987875"/>
            <a:ext cx="5015092" cy="487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fr-CH" noProof="0"/>
          </a:p>
        </p:txBody>
      </p:sp>
      <p:sp>
        <p:nvSpPr>
          <p:cNvPr id="4" name="Espace réservé du texte 3"/>
          <p:cNvSpPr>
            <a:spLocks noGrp="1"/>
          </p:cNvSpPr>
          <p:nvPr>
            <p:ph type="body" sz="half" idx="2"/>
          </p:nvPr>
        </p:nvSpPr>
        <p:spPr>
          <a:xfrm>
            <a:off x="682325" y="2058073"/>
            <a:ext cx="3194648" cy="38103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65743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0C57AC39-F5C9-4022-862B-D75095479746}"/>
              </a:ext>
            </a:extLst>
          </p:cNvPr>
          <p:cNvSpPr>
            <a:spLocks noGrp="1" noChangeArrowheads="1"/>
          </p:cNvSpPr>
          <p:nvPr>
            <p:ph type="title"/>
          </p:nvPr>
        </p:nvSpPr>
        <p:spPr bwMode="auto">
          <a:xfrm>
            <a:off x="495300" y="20638"/>
            <a:ext cx="8905875" cy="165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720" tIns="49680" rIns="99720" bIns="49680" numCol="1" anchor="ctr" anchorCtr="0" compatLnSpc="1">
            <a:prstTxWarp prst="textNoShape">
              <a:avLst/>
            </a:prstTxWarp>
          </a:bodyPr>
          <a:lstStyle/>
          <a:p>
            <a:pPr lvl="0"/>
            <a:r>
              <a:rPr lang="en-GB" altLang="fr-FR"/>
              <a:t>Cliquez pour éditer le format du texte-titre</a:t>
            </a:r>
          </a:p>
        </p:txBody>
      </p:sp>
      <p:sp>
        <p:nvSpPr>
          <p:cNvPr id="1027" name="Rectangle 2">
            <a:extLst>
              <a:ext uri="{FF2B5EF4-FFF2-40B4-BE49-F238E27FC236}">
                <a16:creationId xmlns:a16="http://schemas.microsoft.com/office/drawing/2014/main" id="{C6D34FD5-CAF1-4AA9-9B1B-16D237BE8C4F}"/>
              </a:ext>
            </a:extLst>
          </p:cNvPr>
          <p:cNvSpPr>
            <a:spLocks noGrp="1" noChangeArrowheads="1"/>
          </p:cNvSpPr>
          <p:nvPr>
            <p:ph type="body" idx="1"/>
          </p:nvPr>
        </p:nvSpPr>
        <p:spPr bwMode="auto">
          <a:xfrm>
            <a:off x="495300" y="1600200"/>
            <a:ext cx="8905875" cy="4516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720" tIns="49680" rIns="99720" bIns="49680" numCol="1" anchor="t" anchorCtr="0" compatLnSpc="1">
            <a:prstTxWarp prst="textNoShape">
              <a:avLst/>
            </a:prstTxWarp>
          </a:bodyPr>
          <a:lstStyle/>
          <a:p>
            <a:pPr lvl="0"/>
            <a:r>
              <a:rPr lang="en-GB" altLang="fr-FR"/>
              <a:t>Cliquez pour éditer le format du plan de texte</a:t>
            </a:r>
          </a:p>
          <a:p>
            <a:pPr lvl="1"/>
            <a:r>
              <a:rPr lang="en-GB" altLang="fr-FR"/>
              <a:t>Second niveau de plan</a:t>
            </a:r>
          </a:p>
          <a:p>
            <a:pPr lvl="2"/>
            <a:r>
              <a:rPr lang="en-GB" altLang="fr-FR"/>
              <a:t>Troisième niveau de plan</a:t>
            </a:r>
          </a:p>
          <a:p>
            <a:pPr lvl="3"/>
            <a:r>
              <a:rPr lang="en-GB" altLang="fr-FR"/>
              <a:t>Quatrième niveau de plan</a:t>
            </a:r>
          </a:p>
          <a:p>
            <a:pPr lvl="4"/>
            <a:r>
              <a:rPr lang="en-GB" altLang="fr-FR"/>
              <a:t>Cinquième niveau de plan</a:t>
            </a:r>
          </a:p>
          <a:p>
            <a:pPr lvl="4"/>
            <a:r>
              <a:rPr lang="en-GB" altLang="fr-FR"/>
              <a:t>Sixième niveau de plan</a:t>
            </a:r>
          </a:p>
          <a:p>
            <a:pPr lvl="4"/>
            <a:r>
              <a:rPr lang="en-GB" altLang="fr-FR"/>
              <a:t>Septième niveau de plan</a:t>
            </a:r>
          </a:p>
          <a:p>
            <a:pPr lvl="4"/>
            <a:r>
              <a:rPr lang="en-GB" altLang="fr-FR"/>
              <a:t>Huitième niveau de plan</a:t>
            </a:r>
          </a:p>
          <a:p>
            <a:pPr lvl="4"/>
            <a:r>
              <a:rPr lang="en-GB" altLang="fr-FR"/>
              <a:t>Neuvième niveau de plan</a:t>
            </a:r>
          </a:p>
        </p:txBody>
      </p:sp>
      <p:pic>
        <p:nvPicPr>
          <p:cNvPr id="1028" name="Image 5">
            <a:extLst>
              <a:ext uri="{FF2B5EF4-FFF2-40B4-BE49-F238E27FC236}">
                <a16:creationId xmlns:a16="http://schemas.microsoft.com/office/drawing/2014/main" id="{9A3C9895-09BF-4A76-A9B8-26575486147D}"/>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460625" y="2746375"/>
            <a:ext cx="497522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defTabSz="449263" rtl="0" eaLnBrk="1" fontAlgn="base" hangingPunct="1">
        <a:spcBef>
          <a:spcPct val="0"/>
        </a:spcBef>
        <a:spcAft>
          <a:spcPct val="0"/>
        </a:spcAft>
        <a:buClr>
          <a:srgbClr val="000000"/>
        </a:buClr>
        <a:buSzPct val="100000"/>
        <a:buFont typeface="Times New Roman" panose="02020603050405020304" pitchFamily="18" charset="0"/>
        <a:defRPr sz="4800" kern="1200">
          <a:solidFill>
            <a:srgbClr val="000000"/>
          </a:solidFill>
          <a:latin typeface="+mj-lt"/>
          <a:ea typeface="+mj-ea"/>
          <a:cs typeface="+mj-cs"/>
        </a:defRPr>
      </a:lvl1pPr>
      <a:lvl2pPr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2pPr>
      <a:lvl3pPr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3pPr>
      <a:lvl4pPr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4pPr>
      <a:lvl5pPr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5pPr>
      <a:lvl6pPr marL="25146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6pPr>
      <a:lvl7pPr marL="29718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7pPr>
      <a:lvl8pPr marL="3429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8pPr>
      <a:lvl9pPr marL="3886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4800">
          <a:solidFill>
            <a:srgbClr val="000000"/>
          </a:solidFill>
          <a:latin typeface="Arial" panose="020B0604020202020204" pitchFamily="34" charset="0"/>
          <a:ea typeface="Microsoft YaHei" panose="020B0503020204020204" pitchFamily="34" charset="-122"/>
        </a:defRPr>
      </a:lvl9pPr>
    </p:titleStyle>
    <p:bodyStyle>
      <a:lvl1pPr marL="342900" indent="-342900" algn="l" defTabSz="449263" rtl="0" eaLnBrk="1" fontAlgn="base" hangingPunct="1">
        <a:spcBef>
          <a:spcPts val="875"/>
        </a:spcBef>
        <a:spcAft>
          <a:spcPct val="0"/>
        </a:spcAft>
        <a:buClr>
          <a:srgbClr val="000000"/>
        </a:buClr>
        <a:buSzPct val="100000"/>
        <a:buFont typeface="Times New Roman" panose="02020603050405020304" pitchFamily="18" charset="0"/>
        <a:defRPr sz="3500" kern="1200">
          <a:solidFill>
            <a:srgbClr val="000000"/>
          </a:solidFill>
          <a:latin typeface="+mn-lt"/>
          <a:ea typeface="+mn-ea"/>
          <a:cs typeface="+mn-cs"/>
        </a:defRPr>
      </a:lvl1pPr>
      <a:lvl2pPr marL="742950" indent="-285750" algn="l" defTabSz="449263" rtl="0" eaLnBrk="1" fontAlgn="base" hangingPunct="1">
        <a:spcBef>
          <a:spcPts val="750"/>
        </a:spcBef>
        <a:spcAft>
          <a:spcPct val="0"/>
        </a:spcAft>
        <a:buClr>
          <a:srgbClr val="000000"/>
        </a:buClr>
        <a:buSzPct val="100000"/>
        <a:buFont typeface="Times New Roman" panose="02020603050405020304" pitchFamily="18" charset="0"/>
        <a:defRPr sz="3000" kern="1200">
          <a:solidFill>
            <a:srgbClr val="000000"/>
          </a:solidFill>
          <a:latin typeface="+mn-lt"/>
          <a:ea typeface="+mn-ea"/>
          <a:cs typeface="+mn-cs"/>
        </a:defRPr>
      </a:lvl2pPr>
      <a:lvl3pPr marL="1143000" indent="-228600" algn="l" defTabSz="449263" rtl="0" eaLnBrk="1" fontAlgn="base" hangingPunct="1">
        <a:spcBef>
          <a:spcPts val="650"/>
        </a:spcBef>
        <a:spcAft>
          <a:spcPct val="0"/>
        </a:spcAft>
        <a:buClr>
          <a:srgbClr val="000000"/>
        </a:buClr>
        <a:buSzPct val="100000"/>
        <a:buFont typeface="Times New Roman" panose="02020603050405020304" pitchFamily="18" charset="0"/>
        <a:defRPr sz="2600" kern="1200">
          <a:solidFill>
            <a:srgbClr val="000000"/>
          </a:solidFill>
          <a:latin typeface="+mn-lt"/>
          <a:ea typeface="+mn-ea"/>
          <a:cs typeface="+mn-cs"/>
        </a:defRPr>
      </a:lvl3pPr>
      <a:lvl4pPr marL="1600200" indent="-228600" algn="l" defTabSz="449263" rtl="0" eaLnBrk="1" fontAlgn="base" hangingPunct="1">
        <a:spcBef>
          <a:spcPts val="550"/>
        </a:spcBef>
        <a:spcAft>
          <a:spcPct val="0"/>
        </a:spcAft>
        <a:buClr>
          <a:srgbClr val="000000"/>
        </a:buClr>
        <a:buSzPct val="100000"/>
        <a:buFont typeface="Times New Roman" panose="02020603050405020304" pitchFamily="18" charset="0"/>
        <a:defRPr sz="2200" kern="1200">
          <a:solidFill>
            <a:srgbClr val="000000"/>
          </a:solidFill>
          <a:latin typeface="+mn-lt"/>
          <a:ea typeface="+mn-ea"/>
          <a:cs typeface="+mn-cs"/>
        </a:defRPr>
      </a:lvl4pPr>
      <a:lvl5pPr marL="2057400" indent="-228600" algn="l" defTabSz="449263" rtl="0" eaLnBrk="1" fontAlgn="base" hangingPunct="1">
        <a:spcBef>
          <a:spcPts val="550"/>
        </a:spcBef>
        <a:spcAft>
          <a:spcPct val="0"/>
        </a:spcAft>
        <a:buClr>
          <a:srgbClr val="000000"/>
        </a:buClr>
        <a:buSzPct val="100000"/>
        <a:buFont typeface="Times New Roman" panose="02020603050405020304" pitchFamily="18" charset="0"/>
        <a:defRPr sz="2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719C7E35-6100-47D2-81E9-73C8851E7761}"/>
              </a:ext>
            </a:extLst>
          </p:cNvPr>
          <p:cNvSpPr>
            <a:spLocks noGrp="1" noChangeArrowheads="1"/>
          </p:cNvSpPr>
          <p:nvPr>
            <p:ph type="title"/>
          </p:nvPr>
        </p:nvSpPr>
        <p:spPr bwMode="auto">
          <a:xfrm>
            <a:off x="495300" y="274638"/>
            <a:ext cx="8913813" cy="114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fr-FR"/>
              <a:t>Cliquez pour éditer le format du texte-titre</a:t>
            </a:r>
          </a:p>
        </p:txBody>
      </p:sp>
      <p:sp>
        <p:nvSpPr>
          <p:cNvPr id="2051" name="Rectangle 2">
            <a:extLst>
              <a:ext uri="{FF2B5EF4-FFF2-40B4-BE49-F238E27FC236}">
                <a16:creationId xmlns:a16="http://schemas.microsoft.com/office/drawing/2014/main" id="{C5EC31FB-79EA-4C0A-AE14-D69F905807A8}"/>
              </a:ext>
            </a:extLst>
          </p:cNvPr>
          <p:cNvSpPr>
            <a:spLocks noGrp="1" noChangeArrowheads="1"/>
          </p:cNvSpPr>
          <p:nvPr>
            <p:ph type="body" idx="1"/>
          </p:nvPr>
        </p:nvSpPr>
        <p:spPr bwMode="auto">
          <a:xfrm>
            <a:off x="495300" y="1604963"/>
            <a:ext cx="89138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bodyPr>
          <a:lstStyle/>
          <a:p>
            <a:pPr lvl="0"/>
            <a:r>
              <a:rPr lang="en-GB" altLang="fr-FR"/>
              <a:t>Cliquez pour éditer le format du plan de texte</a:t>
            </a:r>
          </a:p>
          <a:p>
            <a:pPr lvl="1"/>
            <a:r>
              <a:rPr lang="en-GB" altLang="fr-FR"/>
              <a:t>Second niveau de plan</a:t>
            </a:r>
          </a:p>
          <a:p>
            <a:pPr lvl="2"/>
            <a:r>
              <a:rPr lang="en-GB" altLang="fr-FR"/>
              <a:t>Troisième niveau de plan</a:t>
            </a:r>
          </a:p>
          <a:p>
            <a:pPr lvl="3"/>
            <a:r>
              <a:rPr lang="en-GB" altLang="fr-FR"/>
              <a:t>Quatrième niveau de plan</a:t>
            </a:r>
          </a:p>
          <a:p>
            <a:pPr lvl="4"/>
            <a:r>
              <a:rPr lang="en-GB" altLang="fr-FR"/>
              <a:t>Cinquième niveau de plan</a:t>
            </a:r>
          </a:p>
          <a:p>
            <a:pPr lvl="4"/>
            <a:r>
              <a:rPr lang="en-GB" altLang="fr-FR"/>
              <a:t>Sixième niveau de plan</a:t>
            </a:r>
          </a:p>
          <a:p>
            <a:pPr lvl="4"/>
            <a:r>
              <a:rPr lang="en-GB" altLang="fr-FR"/>
              <a:t>Septième niveau de plan</a:t>
            </a:r>
          </a:p>
          <a:p>
            <a:pPr lvl="4"/>
            <a:r>
              <a:rPr lang="en-GB" altLang="fr-FR"/>
              <a:t>Huitième niveau de plan</a:t>
            </a:r>
          </a:p>
          <a:p>
            <a:pPr lvl="4"/>
            <a:r>
              <a:rPr lang="en-GB" altLang="fr-FR"/>
              <a:t>Neuvième niveau de plan</a:t>
            </a:r>
          </a:p>
        </p:txBody>
      </p:sp>
      <p:sp>
        <p:nvSpPr>
          <p:cNvPr id="2052" name="Text Box 3">
            <a:extLst>
              <a:ext uri="{FF2B5EF4-FFF2-40B4-BE49-F238E27FC236}">
                <a16:creationId xmlns:a16="http://schemas.microsoft.com/office/drawing/2014/main" id="{35F44116-AD63-4195-BE5E-BA8DB8D1D5B1}"/>
              </a:ext>
            </a:extLst>
          </p:cNvPr>
          <p:cNvSpPr txBox="1">
            <a:spLocks noChangeArrowheads="1"/>
          </p:cNvSpPr>
          <p:nvPr/>
        </p:nvSpPr>
        <p:spPr bwMode="auto">
          <a:xfrm>
            <a:off x="495300" y="6326188"/>
            <a:ext cx="2309813"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sp>
        <p:nvSpPr>
          <p:cNvPr id="2053" name="Text Box 4">
            <a:extLst>
              <a:ext uri="{FF2B5EF4-FFF2-40B4-BE49-F238E27FC236}">
                <a16:creationId xmlns:a16="http://schemas.microsoft.com/office/drawing/2014/main" id="{19D74955-FFFA-402D-B135-12B1E59F63EA}"/>
              </a:ext>
            </a:extLst>
          </p:cNvPr>
          <p:cNvSpPr txBox="1">
            <a:spLocks noChangeArrowheads="1"/>
          </p:cNvSpPr>
          <p:nvPr/>
        </p:nvSpPr>
        <p:spPr bwMode="auto">
          <a:xfrm>
            <a:off x="3382963" y="6326188"/>
            <a:ext cx="3138487"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fr-CH" altLang="fr-FR"/>
          </a:p>
        </p:txBody>
      </p:sp>
      <p:pic>
        <p:nvPicPr>
          <p:cNvPr id="2054" name="Image 3">
            <a:extLst>
              <a:ext uri="{FF2B5EF4-FFF2-40B4-BE49-F238E27FC236}">
                <a16:creationId xmlns:a16="http://schemas.microsoft.com/office/drawing/2014/main" id="{F1E3C720-6EA6-40A3-99E6-9BFA92C77A7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094788" y="6149975"/>
            <a:ext cx="5381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Image 5">
            <a:extLst>
              <a:ext uri="{FF2B5EF4-FFF2-40B4-BE49-F238E27FC236}">
                <a16:creationId xmlns:a16="http://schemas.microsoft.com/office/drawing/2014/main" id="{8E7BA89C-B324-47F9-BDC7-D4E670EF762C}"/>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154863" y="260350"/>
            <a:ext cx="2376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a:extLst>
              <a:ext uri="{FF2B5EF4-FFF2-40B4-BE49-F238E27FC236}">
                <a16:creationId xmlns:a16="http://schemas.microsoft.com/office/drawing/2014/main" id="{E6592DC2-B444-4FBA-AC2E-717A30F2D59F}"/>
              </a:ext>
            </a:extLst>
          </p:cNvPr>
          <p:cNvSpPr txBox="1">
            <a:spLocks noChangeArrowheads="1"/>
          </p:cNvSpPr>
          <p:nvPr/>
        </p:nvSpPr>
        <p:spPr bwMode="auto">
          <a:xfrm>
            <a:off x="1912938" y="6292850"/>
            <a:ext cx="2700337"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bg1"/>
                </a:solidFill>
                <a:latin typeface="Arial" panose="020B0604020202020204" pitchFamily="34" charset="0"/>
                <a:ea typeface="Microsoft YaHei" panose="020B0503020204020204" pitchFamily="34" charset="-122"/>
              </a:defRPr>
            </a:lvl9pPr>
          </a:lstStyle>
          <a:p>
            <a:pPr eaLnBrk="1" hangingPunct="1">
              <a:lnSpc>
                <a:spcPct val="90000"/>
              </a:lnSpc>
              <a:buSzPct val="100000"/>
            </a:pPr>
            <a:r>
              <a:rPr lang="fr-CH" altLang="fr-FR" sz="1200" b="1">
                <a:solidFill>
                  <a:srgbClr val="4C4C4C"/>
                </a:solidFill>
              </a:rPr>
              <a:t>HES-SO Valais-Wallis </a:t>
            </a:r>
          </a:p>
          <a:p>
            <a:pPr eaLnBrk="1" hangingPunct="1">
              <a:lnSpc>
                <a:spcPct val="90000"/>
              </a:lnSpc>
              <a:buSzPct val="100000"/>
            </a:pPr>
            <a:r>
              <a:rPr lang="fr-CH" altLang="fr-FR" sz="1000">
                <a:solidFill>
                  <a:srgbClr val="4C4C4C"/>
                </a:solidFill>
              </a:rPr>
              <a:t>Page </a:t>
            </a:r>
            <a:fld id="{DB88756A-A3D6-4A3B-9709-0BDC96F546A7}" type="slidenum">
              <a:rPr lang="fr-CH" altLang="fr-FR" sz="1000">
                <a:solidFill>
                  <a:srgbClr val="4C4C4C"/>
                </a:solidFill>
              </a:rPr>
              <a:pPr eaLnBrk="1" hangingPunct="1">
                <a:lnSpc>
                  <a:spcPct val="90000"/>
                </a:lnSpc>
                <a:buSzPct val="100000"/>
              </a:pPr>
              <a:t>‹N°›</a:t>
            </a:fld>
            <a:endParaRPr lang="fr-CH" altLang="fr-FR" sz="1000">
              <a:solidFill>
                <a:srgbClr val="4C4C4C"/>
              </a:solidFill>
            </a:endParaRPr>
          </a:p>
        </p:txBody>
      </p:sp>
      <p:pic>
        <p:nvPicPr>
          <p:cNvPr id="2057" name="Image 10">
            <a:extLst>
              <a:ext uri="{FF2B5EF4-FFF2-40B4-BE49-F238E27FC236}">
                <a16:creationId xmlns:a16="http://schemas.microsoft.com/office/drawing/2014/main" id="{5346662F-0458-4A36-9DD2-118F658E1764}"/>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31800" y="6318250"/>
            <a:ext cx="12969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2pPr>
      <a:lvl3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3pPr>
      <a:lvl4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4pPr>
      <a:lvl5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SimSun" panose="02010600030101010101" pitchFamily="2" charset="-122"/>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0" fontAlgn="base" hangingPunct="0">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icrosoft YaHei" panose="020B0503020204020204" pitchFamily="34" charset="-122"/>
          <a:cs typeface="+mn-cs"/>
        </a:defRPr>
      </a:lvl2pPr>
      <a:lvl3pPr marL="1143000" indent="-228600" algn="l" defTabSz="449263" rtl="0" eaLnBrk="0" fontAlgn="base" hangingPunct="0">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icrosoft YaHei" panose="020B0503020204020204" pitchFamily="34" charset="-122"/>
          <a:cs typeface="+mn-cs"/>
        </a:defRPr>
      </a:lvl3pPr>
      <a:lvl4pPr marL="1600200" indent="-228600" algn="l" defTabSz="449263" rtl="0" eaLnBrk="0" fontAlgn="base" hangingPunct="0">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icrosoft YaHei" panose="020B0503020204020204" pitchFamily="34" charset="-122"/>
          <a:cs typeface="+mn-cs"/>
        </a:defRPr>
      </a:lvl4pPr>
      <a:lvl5pPr marL="2057400" indent="-228600" algn="l" defTabSz="449263" rtl="0" eaLnBrk="0" fontAlgn="base" hangingPunct="0">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edric.Lenoir@hevs.ch"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io-link.com/"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ioddfinder.io-link.com/" TargetMode="External"/><Relationship Id="rId2" Type="http://schemas.openxmlformats.org/officeDocument/2006/relationships/hyperlink" Target="http://www.io-link.com/" TargetMode="External"/><Relationship Id="rId1" Type="http://schemas.openxmlformats.org/officeDocument/2006/relationships/slideLayout" Target="../slideLayouts/slideLayout14.x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3.wmf"/><Relationship Id="rId2" Type="http://schemas.openxmlformats.org/officeDocument/2006/relationships/oleObject" Target="../embeddings/oleObject2.bin"/><Relationship Id="rId1" Type="http://schemas.openxmlformats.org/officeDocument/2006/relationships/slideLayout" Target="../slideLayouts/slideLayout16.xml"/><Relationship Id="rId6" Type="http://schemas.openxmlformats.org/officeDocument/2006/relationships/oleObject" Target="../embeddings/oleObject4.bin"/><Relationship Id="rId5" Type="http://schemas.openxmlformats.org/officeDocument/2006/relationships/image" Target="../media/image32.wmf"/><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hyperlink" Target="https://www.balluff.com/en-de/io-link-wireless-technology" TargetMode="External"/><Relationship Id="rId7" Type="http://schemas.openxmlformats.org/officeDocument/2006/relationships/image" Target="../media/image39.emf"/><Relationship Id="rId2"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oleObject" Target="../embeddings/oleObject6.bin"/><Relationship Id="rId5" Type="http://schemas.openxmlformats.org/officeDocument/2006/relationships/image" Target="../media/image38.emf"/><Relationship Id="rId4"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hyperlink" Target="https://www.ethernet-apl.org/"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BD82-857C-4BAB-A016-E6F1C80708B4}"/>
              </a:ext>
            </a:extLst>
          </p:cNvPr>
          <p:cNvSpPr>
            <a:spLocks noGrp="1"/>
          </p:cNvSpPr>
          <p:nvPr>
            <p:ph type="title"/>
          </p:nvPr>
        </p:nvSpPr>
        <p:spPr/>
        <p:txBody>
          <a:bodyPr/>
          <a:lstStyle/>
          <a:p>
            <a:r>
              <a:rPr lang="fr-CH" dirty="0"/>
              <a:t>Cédric Lenoir</a:t>
            </a:r>
          </a:p>
        </p:txBody>
      </p:sp>
      <p:sp>
        <p:nvSpPr>
          <p:cNvPr id="4" name="Text Placeholder 3">
            <a:extLst>
              <a:ext uri="{FF2B5EF4-FFF2-40B4-BE49-F238E27FC236}">
                <a16:creationId xmlns:a16="http://schemas.microsoft.com/office/drawing/2014/main" id="{6EC4F1EB-0901-4ECF-8744-7BB8FAF31C94}"/>
              </a:ext>
            </a:extLst>
          </p:cNvPr>
          <p:cNvSpPr>
            <a:spLocks noGrp="1"/>
          </p:cNvSpPr>
          <p:nvPr>
            <p:ph type="body" idx="1"/>
          </p:nvPr>
        </p:nvSpPr>
        <p:spPr/>
        <p:txBody>
          <a:bodyPr/>
          <a:lstStyle/>
          <a:p>
            <a:r>
              <a:rPr lang="fr-CH" dirty="0">
                <a:hlinkClick r:id="rId2"/>
              </a:rPr>
              <a:t>Cedric.Lenoir@hevs.ch</a:t>
            </a:r>
            <a:endParaRPr lang="fr-CH" dirty="0"/>
          </a:p>
        </p:txBody>
      </p:sp>
      <p:sp>
        <p:nvSpPr>
          <p:cNvPr id="5" name="Content Placeholder 4">
            <a:extLst>
              <a:ext uri="{FF2B5EF4-FFF2-40B4-BE49-F238E27FC236}">
                <a16:creationId xmlns:a16="http://schemas.microsoft.com/office/drawing/2014/main" id="{5357B47A-9BA9-41C9-93C9-AA94047ABA8A}"/>
              </a:ext>
            </a:extLst>
          </p:cNvPr>
          <p:cNvSpPr>
            <a:spLocks noGrp="1"/>
          </p:cNvSpPr>
          <p:nvPr>
            <p:ph sz="half" idx="2"/>
          </p:nvPr>
        </p:nvSpPr>
        <p:spPr>
          <a:xfrm>
            <a:off x="682326" y="4221087"/>
            <a:ext cx="4190843" cy="1968249"/>
          </a:xfrm>
        </p:spPr>
        <p:txBody>
          <a:bodyPr/>
          <a:lstStyle/>
          <a:p>
            <a:r>
              <a:rPr lang="fr-CH" dirty="0"/>
              <a:t>Keyword</a:t>
            </a:r>
          </a:p>
          <a:p>
            <a:r>
              <a:rPr lang="fr-CH" sz="2000" dirty="0"/>
              <a:t>Field Bus</a:t>
            </a:r>
          </a:p>
          <a:p>
            <a:r>
              <a:rPr lang="fr-CH" sz="2000" dirty="0"/>
              <a:t>Réseaux secondaires</a:t>
            </a:r>
          </a:p>
          <a:p>
            <a:r>
              <a:rPr lang="fr-CH" sz="2000" dirty="0"/>
              <a:t>IO-Link</a:t>
            </a:r>
          </a:p>
        </p:txBody>
      </p:sp>
    </p:spTree>
    <p:extLst>
      <p:ext uri="{BB962C8B-B14F-4D97-AF65-F5344CB8AC3E}">
        <p14:creationId xmlns:p14="http://schemas.microsoft.com/office/powerpoint/2010/main" val="3705256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290F-400A-4AED-81BF-500AF3D38FAE}"/>
              </a:ext>
            </a:extLst>
          </p:cNvPr>
          <p:cNvSpPr>
            <a:spLocks noGrp="1"/>
          </p:cNvSpPr>
          <p:nvPr>
            <p:ph type="title"/>
          </p:nvPr>
        </p:nvSpPr>
        <p:spPr/>
        <p:txBody>
          <a:bodyPr/>
          <a:lstStyle/>
          <a:p>
            <a:r>
              <a:rPr lang="en-GB" sz="3200" b="1" dirty="0">
                <a:solidFill>
                  <a:schemeClr val="tx1"/>
                </a:solidFill>
                <a:effectLst/>
                <a:ea typeface="Times New Roman" panose="02020603050405020304" pitchFamily="18" charset="0"/>
                <a:cs typeface="Calibri Light" panose="020F0302020204030204" pitchFamily="34" charset="0"/>
              </a:rPr>
              <a:t>Hart Protocol, source </a:t>
            </a:r>
            <a:r>
              <a:rPr lang="en-GB" sz="3200" b="1" dirty="0">
                <a:solidFill>
                  <a:schemeClr val="tx1"/>
                </a:solidFill>
                <a:ea typeface="Times New Roman" panose="02020603050405020304" pitchFamily="18" charset="0"/>
                <a:cs typeface="Calibri Light" panose="020F0302020204030204" pitchFamily="34" charset="0"/>
              </a:rPr>
              <a:t>E</a:t>
            </a:r>
            <a:r>
              <a:rPr lang="en-GB" sz="3200" b="1" dirty="0">
                <a:solidFill>
                  <a:schemeClr val="tx1"/>
                </a:solidFill>
                <a:effectLst/>
                <a:ea typeface="Times New Roman" panose="02020603050405020304" pitchFamily="18" charset="0"/>
                <a:cs typeface="Calibri Light" panose="020F0302020204030204" pitchFamily="34" charset="0"/>
              </a:rPr>
              <a:t>ndress-Hauser</a:t>
            </a:r>
            <a:endParaRPr lang="fr-CH" sz="3200" dirty="0">
              <a:solidFill>
                <a:schemeClr val="tx1"/>
              </a:solidFill>
              <a:cs typeface="Calibri Light" panose="020F0302020204030204" pitchFamily="34" charset="0"/>
            </a:endParaRPr>
          </a:p>
        </p:txBody>
      </p:sp>
      <p:pic>
        <p:nvPicPr>
          <p:cNvPr id="4" name="Content Placeholder 3">
            <a:extLst>
              <a:ext uri="{FF2B5EF4-FFF2-40B4-BE49-F238E27FC236}">
                <a16:creationId xmlns:a16="http://schemas.microsoft.com/office/drawing/2014/main" id="{301526E9-2070-415D-AEBF-3096A80DDBA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8544" y="1340768"/>
            <a:ext cx="6120158" cy="4524375"/>
          </a:xfrm>
          <a:prstGeom prst="rect">
            <a:avLst/>
          </a:prstGeom>
          <a:noFill/>
          <a:ln>
            <a:noFill/>
          </a:ln>
        </p:spPr>
      </p:pic>
      <p:pic>
        <p:nvPicPr>
          <p:cNvPr id="6" name="Picture 5" descr="Chart, line chart&#10;&#10;Description automatically generated">
            <a:extLst>
              <a:ext uri="{FF2B5EF4-FFF2-40B4-BE49-F238E27FC236}">
                <a16:creationId xmlns:a16="http://schemas.microsoft.com/office/drawing/2014/main" id="{0A44925C-8F1D-4664-A5C1-3E08FA178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702" y="3848919"/>
            <a:ext cx="2544131" cy="2016224"/>
          </a:xfrm>
          <a:prstGeom prst="rect">
            <a:avLst/>
          </a:prstGeom>
        </p:spPr>
      </p:pic>
      <p:sp>
        <p:nvSpPr>
          <p:cNvPr id="7" name="TextBox 6">
            <a:extLst>
              <a:ext uri="{FF2B5EF4-FFF2-40B4-BE49-F238E27FC236}">
                <a16:creationId xmlns:a16="http://schemas.microsoft.com/office/drawing/2014/main" id="{ACEFAD9C-5ED0-4A94-AA37-36E7F3330AA3}"/>
              </a:ext>
            </a:extLst>
          </p:cNvPr>
          <p:cNvSpPr txBox="1"/>
          <p:nvPr/>
        </p:nvSpPr>
        <p:spPr>
          <a:xfrm>
            <a:off x="7041232" y="1484784"/>
            <a:ext cx="2367881" cy="1169551"/>
          </a:xfrm>
          <a:prstGeom prst="rect">
            <a:avLst/>
          </a:prstGeom>
          <a:noFill/>
        </p:spPr>
        <p:txBody>
          <a:bodyPr wrap="square" rtlCol="0">
            <a:spAutoFit/>
          </a:bodyPr>
          <a:lstStyle/>
          <a:p>
            <a:r>
              <a:rPr lang="en-US" sz="1400" dirty="0">
                <a:solidFill>
                  <a:schemeClr val="tx1"/>
                </a:solidFill>
              </a:rPr>
              <a:t>The HART Protocol superimposes digital communication signals at a low level on top of the 4-20mA.</a:t>
            </a:r>
            <a:endParaRPr lang="fr-CH" sz="1400" dirty="0">
              <a:solidFill>
                <a:schemeClr val="tx1"/>
              </a:solidFill>
            </a:endParaRPr>
          </a:p>
        </p:txBody>
      </p:sp>
    </p:spTree>
    <p:extLst>
      <p:ext uri="{BB962C8B-B14F-4D97-AF65-F5344CB8AC3E}">
        <p14:creationId xmlns:p14="http://schemas.microsoft.com/office/powerpoint/2010/main" val="1129534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D87A-8149-41B4-A109-3E136A3BF401}"/>
              </a:ext>
            </a:extLst>
          </p:cNvPr>
          <p:cNvSpPr>
            <a:spLocks noGrp="1"/>
          </p:cNvSpPr>
          <p:nvPr>
            <p:ph type="title"/>
          </p:nvPr>
        </p:nvSpPr>
        <p:spPr/>
        <p:txBody>
          <a:bodyPr/>
          <a:lstStyle/>
          <a:p>
            <a:r>
              <a:rPr lang="fr-CH" dirty="0" err="1"/>
              <a:t>Some</a:t>
            </a:r>
            <a:r>
              <a:rPr lang="fr-CH" dirty="0"/>
              <a:t> HART </a:t>
            </a:r>
            <a:r>
              <a:rPr lang="fr-CH" dirty="0" err="1"/>
              <a:t>commands</a:t>
            </a:r>
            <a:endParaRPr lang="fr-CH" dirty="0"/>
          </a:p>
        </p:txBody>
      </p:sp>
      <p:sp>
        <p:nvSpPr>
          <p:cNvPr id="5" name="Content Placeholder 4">
            <a:extLst>
              <a:ext uri="{FF2B5EF4-FFF2-40B4-BE49-F238E27FC236}">
                <a16:creationId xmlns:a16="http://schemas.microsoft.com/office/drawing/2014/main" id="{DF561510-49BE-4075-A36B-E13AE7E163C2}"/>
              </a:ext>
            </a:extLst>
          </p:cNvPr>
          <p:cNvSpPr>
            <a:spLocks noGrp="1"/>
          </p:cNvSpPr>
          <p:nvPr>
            <p:ph sz="half" idx="2"/>
          </p:nvPr>
        </p:nvSpPr>
        <p:spPr>
          <a:xfrm>
            <a:off x="5017822" y="1604457"/>
            <a:ext cx="4391446" cy="3048679"/>
          </a:xfrm>
        </p:spPr>
        <p:txBody>
          <a:bodyPr/>
          <a:lstStyle/>
          <a:p>
            <a:pPr>
              <a:buFont typeface="Arial" panose="020B0604020202020204" pitchFamily="34" charset="0"/>
              <a:buChar char="•"/>
            </a:pPr>
            <a:r>
              <a:rPr lang="en-US" sz="1800" dirty="0"/>
              <a:t>Trim sensor calibration</a:t>
            </a:r>
          </a:p>
          <a:p>
            <a:pPr>
              <a:buFont typeface="Arial" panose="020B0604020202020204" pitchFamily="34" charset="0"/>
              <a:buChar char="•"/>
            </a:pPr>
            <a:r>
              <a:rPr lang="en-US" sz="1800" dirty="0"/>
              <a:t>PID enable</a:t>
            </a:r>
          </a:p>
          <a:p>
            <a:pPr>
              <a:buFont typeface="Arial" panose="020B0604020202020204" pitchFamily="34" charset="0"/>
              <a:buChar char="•"/>
            </a:pPr>
            <a:r>
              <a:rPr lang="en-US" sz="1800" dirty="0"/>
              <a:t>Write PID set point</a:t>
            </a:r>
          </a:p>
          <a:p>
            <a:pPr>
              <a:buFont typeface="Arial" panose="020B0604020202020204" pitchFamily="34" charset="0"/>
              <a:buChar char="•"/>
            </a:pPr>
            <a:r>
              <a:rPr lang="en-US" sz="1800" dirty="0"/>
              <a:t>Valve characterization</a:t>
            </a:r>
          </a:p>
          <a:p>
            <a:pPr>
              <a:buFont typeface="Arial" panose="020B0604020202020204" pitchFamily="34" charset="0"/>
              <a:buChar char="•"/>
            </a:pPr>
            <a:r>
              <a:rPr lang="en-US" sz="1800" dirty="0"/>
              <a:t>Valve set point</a:t>
            </a:r>
          </a:p>
          <a:p>
            <a:pPr>
              <a:buFont typeface="Arial" panose="020B0604020202020204" pitchFamily="34" charset="0"/>
              <a:buChar char="•"/>
            </a:pPr>
            <a:r>
              <a:rPr lang="en-US" sz="1800" dirty="0"/>
              <a:t>Travel limits</a:t>
            </a:r>
          </a:p>
          <a:p>
            <a:pPr>
              <a:buFont typeface="Arial" panose="020B0604020202020204" pitchFamily="34" charset="0"/>
              <a:buChar char="•"/>
            </a:pPr>
            <a:r>
              <a:rPr lang="en-US" sz="1800" dirty="0"/>
              <a:t>User units</a:t>
            </a:r>
            <a:endParaRPr lang="fr-CH" sz="1800" dirty="0"/>
          </a:p>
        </p:txBody>
      </p:sp>
      <p:sp>
        <p:nvSpPr>
          <p:cNvPr id="6" name="Rectangle 1">
            <a:extLst>
              <a:ext uri="{FF2B5EF4-FFF2-40B4-BE49-F238E27FC236}">
                <a16:creationId xmlns:a16="http://schemas.microsoft.com/office/drawing/2014/main" id="{CB7228F2-06EF-493E-9263-9509BEC7A6BC}"/>
              </a:ext>
            </a:extLst>
          </p:cNvPr>
          <p:cNvSpPr>
            <a:spLocks noGrp="1" noChangeArrowheads="1"/>
          </p:cNvSpPr>
          <p:nvPr>
            <p:ph sz="half" idx="1"/>
          </p:nvPr>
        </p:nvSpPr>
        <p:spPr bwMode="auto">
          <a:xfrm>
            <a:off x="495369" y="2023074"/>
            <a:ext cx="4457631" cy="368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latinLnBrk="0">
              <a:buFont typeface="Arial" panose="020B0604020202020204" pitchFamily="34" charset="0"/>
              <a:buChar char="•"/>
              <a:tabLst/>
            </a:pPr>
            <a:r>
              <a:rPr lang="en-US" altLang="fr-FR" sz="1800" dirty="0"/>
              <a:t>Read manufacturer and device type</a:t>
            </a:r>
          </a:p>
          <a:p>
            <a:pPr marR="0" lvl="0" latinLnBrk="0">
              <a:buFont typeface="Arial" panose="020B0604020202020204" pitchFamily="34" charset="0"/>
              <a:buChar char="•"/>
              <a:tabLst/>
            </a:pPr>
            <a:r>
              <a:rPr lang="en-US" altLang="fr-FR" sz="1800" dirty="0"/>
              <a:t>Read primary variable (PV) and units</a:t>
            </a:r>
          </a:p>
          <a:p>
            <a:pPr marR="0" lvl="0" latinLnBrk="0">
              <a:buFont typeface="Arial" panose="020B0604020202020204" pitchFamily="34" charset="0"/>
              <a:buChar char="•"/>
              <a:tabLst/>
            </a:pPr>
            <a:r>
              <a:rPr lang="en-US" altLang="fr-FR" sz="1800" dirty="0"/>
              <a:t>Read current output and percent of range </a:t>
            </a:r>
          </a:p>
          <a:p>
            <a:pPr marR="0" lvl="0" latinLnBrk="0">
              <a:buFont typeface="Arial" panose="020B0604020202020204" pitchFamily="34" charset="0"/>
              <a:buChar char="•"/>
              <a:tabLst/>
            </a:pPr>
            <a:r>
              <a:rPr lang="en-US" altLang="fr-FR" sz="1800" dirty="0"/>
              <a:t>Perform self-test</a:t>
            </a:r>
          </a:p>
          <a:p>
            <a:pPr marR="0" lvl="0" latinLnBrk="0">
              <a:buFont typeface="Arial" panose="020B0604020202020204" pitchFamily="34" charset="0"/>
              <a:buChar char="•"/>
              <a:tabLst/>
            </a:pPr>
            <a:r>
              <a:rPr lang="en-US" altLang="fr-FR" sz="1800" dirty="0"/>
              <a:t>Perform master reset</a:t>
            </a:r>
          </a:p>
          <a:p>
            <a:pPr marR="0" lvl="0" latinLnBrk="0">
              <a:buFont typeface="Arial" panose="020B0604020202020204" pitchFamily="34" charset="0"/>
              <a:buChar char="•"/>
              <a:tabLst/>
            </a:pPr>
            <a:r>
              <a:rPr lang="en-US" altLang="fr-FR" sz="1800" dirty="0"/>
              <a:t>Trim PV zero</a:t>
            </a:r>
          </a:p>
          <a:p>
            <a:pPr marR="0" lvl="0" latinLnBrk="0">
              <a:buFont typeface="Arial" panose="020B0604020202020204" pitchFamily="34" charset="0"/>
              <a:buChar char="•"/>
              <a:tabLst/>
            </a:pPr>
            <a:r>
              <a:rPr lang="en-US" altLang="fr-FR" sz="1800" dirty="0"/>
              <a:t>Write PV unit</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1006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5D35D-B88E-41B6-A58A-4F7ED37C3584}"/>
              </a:ext>
            </a:extLst>
          </p:cNvPr>
          <p:cNvSpPr>
            <a:spLocks noGrp="1"/>
          </p:cNvSpPr>
          <p:nvPr>
            <p:ph type="title"/>
          </p:nvPr>
        </p:nvSpPr>
        <p:spPr/>
        <p:txBody>
          <a:bodyPr/>
          <a:lstStyle/>
          <a:p>
            <a:r>
              <a:rPr lang="fr-CH" dirty="0"/>
              <a:t>AS-</a:t>
            </a:r>
            <a:r>
              <a:rPr lang="fr-CH" dirty="0" err="1"/>
              <a:t>Inteface</a:t>
            </a:r>
            <a:r>
              <a:rPr lang="fr-CH" dirty="0"/>
              <a:t> </a:t>
            </a:r>
            <a:r>
              <a:rPr lang="fr-CH" dirty="0" err="1"/>
              <a:t>Fieldbus</a:t>
            </a:r>
            <a:endParaRPr lang="fr-CH" dirty="0"/>
          </a:p>
        </p:txBody>
      </p:sp>
      <p:pic>
        <p:nvPicPr>
          <p:cNvPr id="4" name="Content Placeholder 3">
            <a:extLst>
              <a:ext uri="{FF2B5EF4-FFF2-40B4-BE49-F238E27FC236}">
                <a16:creationId xmlns:a16="http://schemas.microsoft.com/office/drawing/2014/main" id="{1DD332BC-AA19-4D78-A334-1D73317C60C7}"/>
              </a:ext>
            </a:extLst>
          </p:cNvPr>
          <p:cNvPicPr>
            <a:picLocks noGrp="1"/>
          </p:cNvPicPr>
          <p:nvPr>
            <p:ph idx="1"/>
          </p:nvPr>
        </p:nvPicPr>
        <p:blipFill>
          <a:blip r:embed="rId2"/>
          <a:stretch>
            <a:fillRect/>
          </a:stretch>
        </p:blipFill>
        <p:spPr>
          <a:xfrm>
            <a:off x="1640632" y="1441202"/>
            <a:ext cx="6888616" cy="4146103"/>
          </a:xfrm>
          <a:prstGeom prst="rect">
            <a:avLst/>
          </a:prstGeom>
        </p:spPr>
      </p:pic>
      <p:sp>
        <p:nvSpPr>
          <p:cNvPr id="5" name="TextBox 4">
            <a:extLst>
              <a:ext uri="{FF2B5EF4-FFF2-40B4-BE49-F238E27FC236}">
                <a16:creationId xmlns:a16="http://schemas.microsoft.com/office/drawing/2014/main" id="{015D4246-FA03-4776-90CE-6FD9C9730324}"/>
              </a:ext>
            </a:extLst>
          </p:cNvPr>
          <p:cNvSpPr txBox="1"/>
          <p:nvPr/>
        </p:nvSpPr>
        <p:spPr>
          <a:xfrm>
            <a:off x="776536" y="4869160"/>
            <a:ext cx="4248472" cy="1015663"/>
          </a:xfrm>
          <a:prstGeom prst="rect">
            <a:avLst/>
          </a:prstGeom>
          <a:noFill/>
        </p:spPr>
        <p:txBody>
          <a:bodyPr wrap="square" rtlCol="0">
            <a:spAutoFit/>
          </a:bodyPr>
          <a:lstStyle/>
          <a:p>
            <a:r>
              <a:rPr lang="fr-CH" dirty="0">
                <a:solidFill>
                  <a:schemeClr val="tx1"/>
                </a:solidFill>
              </a:rPr>
              <a:t>L'alimentation est fournie et les données sont transférées via un </a:t>
            </a:r>
            <a:r>
              <a:rPr lang="fr-CH" b="1" dirty="0">
                <a:solidFill>
                  <a:schemeClr val="tx1"/>
                </a:solidFill>
              </a:rPr>
              <a:t>seul câble plat !</a:t>
            </a:r>
            <a:endParaRPr lang="fr-CH" dirty="0">
              <a:solidFill>
                <a:schemeClr val="tx1"/>
              </a:solidFill>
            </a:endParaRPr>
          </a:p>
        </p:txBody>
      </p:sp>
    </p:spTree>
    <p:extLst>
      <p:ext uri="{BB962C8B-B14F-4D97-AF65-F5344CB8AC3E}">
        <p14:creationId xmlns:p14="http://schemas.microsoft.com/office/powerpoint/2010/main" val="316356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31788-6594-4F49-8443-18F93544D817}"/>
              </a:ext>
            </a:extLst>
          </p:cNvPr>
          <p:cNvSpPr>
            <a:spLocks noGrp="1"/>
          </p:cNvSpPr>
          <p:nvPr>
            <p:ph type="title"/>
          </p:nvPr>
        </p:nvSpPr>
        <p:spPr/>
        <p:txBody>
          <a:bodyPr/>
          <a:lstStyle/>
          <a:p>
            <a:r>
              <a:rPr lang="fr-CH" dirty="0"/>
              <a:t>Câble AS-Interface</a:t>
            </a:r>
          </a:p>
        </p:txBody>
      </p:sp>
      <p:sp>
        <p:nvSpPr>
          <p:cNvPr id="3" name="Content Placeholder 2">
            <a:extLst>
              <a:ext uri="{FF2B5EF4-FFF2-40B4-BE49-F238E27FC236}">
                <a16:creationId xmlns:a16="http://schemas.microsoft.com/office/drawing/2014/main" id="{4DFC30AB-D600-4E3E-ADB5-1102EE2B36A9}"/>
              </a:ext>
            </a:extLst>
          </p:cNvPr>
          <p:cNvSpPr>
            <a:spLocks noGrp="1"/>
          </p:cNvSpPr>
          <p:nvPr>
            <p:ph idx="1"/>
          </p:nvPr>
        </p:nvSpPr>
        <p:spPr/>
        <p:txBody>
          <a:bodyPr/>
          <a:lstStyle/>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Le bus « AS-</a:t>
            </a:r>
            <a:r>
              <a:rPr lang="fr-CH" sz="1800" dirty="0" err="1">
                <a:effectLst/>
                <a:latin typeface="Calibri" panose="020F0502020204030204" pitchFamily="34" charset="0"/>
                <a:ea typeface="Calibri" panose="020F0502020204030204" pitchFamily="34" charset="0"/>
                <a:cs typeface="Times New Roman" panose="02020603050405020304" pitchFamily="18" charset="0"/>
              </a:rPr>
              <a:t>Inferface</a:t>
            </a:r>
            <a:r>
              <a:rPr lang="fr-CH" sz="1800" dirty="0">
                <a:effectLst/>
                <a:latin typeface="Calibri" panose="020F0502020204030204" pitchFamily="34" charset="0"/>
                <a:ea typeface="Calibri" panose="020F0502020204030204" pitchFamily="34" charset="0"/>
                <a:cs typeface="Times New Roman" panose="02020603050405020304" pitchFamily="18" charset="0"/>
              </a:rPr>
              <a:t> », ou « ASi », est l’exemple typique d’un bus de terrain. Sa vitesse dépend principalement du nombre de composants.</a:t>
            </a:r>
          </a:p>
          <a:p>
            <a:pPr marL="342900" lvl="0" indent="-342900">
              <a:lnSpc>
                <a:spcPct val="107000"/>
              </a:lnSpc>
              <a:buFont typeface="Symbol" panose="05050102010706020507" pitchFamily="18" charset="2"/>
              <a:buChar char=""/>
            </a:pPr>
            <a:r>
              <a:rPr lang="fr-CH" sz="1800" dirty="0">
                <a:effectLst/>
                <a:latin typeface="Calibri" panose="020F0502020204030204" pitchFamily="34" charset="0"/>
                <a:ea typeface="Calibri" panose="020F0502020204030204" pitchFamily="34" charset="0"/>
                <a:cs typeface="Times New Roman" panose="02020603050405020304" pitchFamily="18" charset="0"/>
              </a:rPr>
              <a:t>Le câble jaune fournit la puissance et transfert les données modulées sur la puissance.</a:t>
            </a:r>
          </a:p>
          <a:p>
            <a:pPr marL="342900" lvl="0" indent="-342900">
              <a:lnSpc>
                <a:spcPct val="107000"/>
              </a:lnSpc>
              <a:spcAft>
                <a:spcPts val="800"/>
              </a:spcAft>
              <a:buFont typeface="Symbol" panose="05050102010706020507" pitchFamily="18" charset="2"/>
              <a:buChar char=""/>
            </a:pPr>
            <a:r>
              <a:rPr lang="fr-CH" sz="1800" dirty="0">
                <a:effectLst/>
                <a:latin typeface="Calibri" panose="020F0502020204030204" pitchFamily="34" charset="0"/>
                <a:ea typeface="Calibri" panose="020F0502020204030204" pitchFamily="34" charset="0"/>
                <a:cs typeface="Times New Roman" panose="02020603050405020304" pitchFamily="18" charset="0"/>
              </a:rPr>
              <a:t>Le câble noir fournit uniquement de la puissance pour les modules de sortie nécessitant plus de courant.</a:t>
            </a:r>
          </a:p>
          <a:p>
            <a:endParaRPr lang="fr-CH" dirty="0"/>
          </a:p>
        </p:txBody>
      </p:sp>
      <p:pic>
        <p:nvPicPr>
          <p:cNvPr id="4" name="Picture 3">
            <a:extLst>
              <a:ext uri="{FF2B5EF4-FFF2-40B4-BE49-F238E27FC236}">
                <a16:creationId xmlns:a16="http://schemas.microsoft.com/office/drawing/2014/main" id="{088B1FD0-8DD8-4A07-827C-47D25597AA45}"/>
              </a:ext>
            </a:extLst>
          </p:cNvPr>
          <p:cNvPicPr>
            <a:picLocks noChangeAspect="1"/>
          </p:cNvPicPr>
          <p:nvPr/>
        </p:nvPicPr>
        <p:blipFill>
          <a:blip r:embed="rId2"/>
          <a:stretch>
            <a:fillRect/>
          </a:stretch>
        </p:blipFill>
        <p:spPr>
          <a:xfrm>
            <a:off x="3872880" y="3501008"/>
            <a:ext cx="3036071" cy="1932599"/>
          </a:xfrm>
          <a:prstGeom prst="rect">
            <a:avLst/>
          </a:prstGeom>
        </p:spPr>
      </p:pic>
    </p:spTree>
    <p:extLst>
      <p:ext uri="{BB962C8B-B14F-4D97-AF65-F5344CB8AC3E}">
        <p14:creationId xmlns:p14="http://schemas.microsoft.com/office/powerpoint/2010/main" val="2999827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93738-59C0-4E96-9B0D-4550BB8B559A}"/>
              </a:ext>
            </a:extLst>
          </p:cNvPr>
          <p:cNvSpPr>
            <a:spLocks noGrp="1"/>
          </p:cNvSpPr>
          <p:nvPr>
            <p:ph type="title"/>
          </p:nvPr>
        </p:nvSpPr>
        <p:spPr/>
        <p:txBody>
          <a:bodyPr/>
          <a:lstStyle/>
          <a:p>
            <a:r>
              <a:rPr lang="en-GB" b="1" dirty="0">
                <a:effectLst/>
                <a:ea typeface="Calibri" panose="020F0502020204030204" pitchFamily="34" charset="0"/>
                <a:cs typeface="Times New Roman" panose="02020603050405020304" pitchFamily="18" charset="0"/>
              </a:rPr>
              <a:t>Key data per AS-</a:t>
            </a:r>
            <a:r>
              <a:rPr lang="en-GB" b="1" dirty="0" err="1">
                <a:effectLst/>
                <a:ea typeface="Calibri" panose="020F0502020204030204" pitchFamily="34" charset="0"/>
                <a:cs typeface="Times New Roman" panose="02020603050405020304" pitchFamily="18" charset="0"/>
              </a:rPr>
              <a:t>i</a:t>
            </a:r>
            <a:r>
              <a:rPr lang="en-GB" b="1" dirty="0">
                <a:effectLst/>
                <a:ea typeface="Calibri" panose="020F0502020204030204" pitchFamily="34" charset="0"/>
                <a:cs typeface="Times New Roman" panose="02020603050405020304" pitchFamily="18" charset="0"/>
              </a:rPr>
              <a:t> network</a:t>
            </a:r>
            <a:endParaRPr lang="fr-CH" dirty="0"/>
          </a:p>
        </p:txBody>
      </p:sp>
      <p:sp>
        <p:nvSpPr>
          <p:cNvPr id="3" name="Content Placeholder 2">
            <a:extLst>
              <a:ext uri="{FF2B5EF4-FFF2-40B4-BE49-F238E27FC236}">
                <a16:creationId xmlns:a16="http://schemas.microsoft.com/office/drawing/2014/main" id="{90C6F403-AC71-42AD-9A79-D33E97333361}"/>
              </a:ext>
            </a:extLst>
          </p:cNvPr>
          <p:cNvSpPr>
            <a:spLocks noGrp="1"/>
          </p:cNvSpPr>
          <p:nvPr>
            <p:ph idx="1"/>
          </p:nvPr>
        </p:nvSpPr>
        <p:spPr/>
        <p:txBody>
          <a:bodyPr/>
          <a:lstStyle/>
          <a:p>
            <a:pPr>
              <a:buFont typeface="Arial" panose="020B0604020202020204" pitchFamily="34" charset="0"/>
              <a:buChar char="•"/>
            </a:pPr>
            <a:r>
              <a:rPr lang="en-US" sz="2400" dirty="0"/>
              <a:t>Number of slaves: up to 62</a:t>
            </a:r>
          </a:p>
          <a:p>
            <a:pPr>
              <a:buFont typeface="Arial" panose="020B0604020202020204" pitchFamily="34" charset="0"/>
              <a:buChar char="•"/>
            </a:pPr>
            <a:r>
              <a:rPr lang="en-US" sz="2400" dirty="0"/>
              <a:t>Number of I/</a:t>
            </a:r>
            <a:r>
              <a:rPr lang="en-US" sz="2400" dirty="0" err="1"/>
              <a:t>Os</a:t>
            </a:r>
            <a:r>
              <a:rPr lang="en-US" sz="2400" dirty="0"/>
              <a:t>: up to 496 inputs and 496 outputs</a:t>
            </a:r>
          </a:p>
          <a:p>
            <a:pPr>
              <a:buFont typeface="Arial" panose="020B0604020202020204" pitchFamily="34" charset="0"/>
              <a:buChar char="•"/>
            </a:pPr>
            <a:r>
              <a:rPr lang="en-US" sz="2400" dirty="0"/>
              <a:t>Topology: any, combinable, no termination resistors</a:t>
            </a:r>
          </a:p>
          <a:p>
            <a:pPr>
              <a:buFont typeface="Arial" panose="020B0604020202020204" pitchFamily="34" charset="0"/>
              <a:buChar char="•"/>
            </a:pPr>
            <a:r>
              <a:rPr lang="en-US" sz="2400" dirty="0"/>
              <a:t>Medium: unshielded two-wire line for data and energy</a:t>
            </a:r>
          </a:p>
          <a:p>
            <a:pPr>
              <a:buFont typeface="Arial" panose="020B0604020202020204" pitchFamily="34" charset="0"/>
              <a:buChar char="•"/>
            </a:pPr>
            <a:r>
              <a:rPr lang="en-US" sz="2400" dirty="0"/>
              <a:t>Line length: 100 m as a standard, extendable to 600 m with repeater and extension plug</a:t>
            </a:r>
          </a:p>
          <a:p>
            <a:pPr>
              <a:buFont typeface="Arial" panose="020B0604020202020204" pitchFamily="34" charset="0"/>
              <a:buChar char="•"/>
            </a:pPr>
            <a:r>
              <a:rPr lang="en-US" sz="2400" dirty="0"/>
              <a:t>Cycle time: 5 [</a:t>
            </a:r>
            <a:r>
              <a:rPr lang="en-US" sz="2400" dirty="0" err="1"/>
              <a:t>ms</a:t>
            </a:r>
            <a:r>
              <a:rPr lang="en-US" sz="2400" dirty="0"/>
              <a:t>] (typical)</a:t>
            </a:r>
          </a:p>
          <a:p>
            <a:pPr>
              <a:buFont typeface="Arial" panose="020B0604020202020204" pitchFamily="34" charset="0"/>
              <a:buChar char="•"/>
            </a:pPr>
            <a:r>
              <a:rPr lang="en-US" sz="2400" dirty="0"/>
              <a:t>Data transfer: digital and analog (16 Bit)</a:t>
            </a:r>
          </a:p>
          <a:p>
            <a:pPr>
              <a:buFont typeface="Arial" panose="020B0604020202020204" pitchFamily="34" charset="0"/>
              <a:buChar char="•"/>
            </a:pPr>
            <a:endParaRPr lang="fr-CH" sz="2400" dirty="0"/>
          </a:p>
        </p:txBody>
      </p:sp>
    </p:spTree>
    <p:extLst>
      <p:ext uri="{BB962C8B-B14F-4D97-AF65-F5344CB8AC3E}">
        <p14:creationId xmlns:p14="http://schemas.microsoft.com/office/powerpoint/2010/main" val="3681687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C5B7-52AF-4F4B-B6B5-88E2652CE137}"/>
              </a:ext>
            </a:extLst>
          </p:cNvPr>
          <p:cNvSpPr>
            <a:spLocks noGrp="1"/>
          </p:cNvSpPr>
          <p:nvPr>
            <p:ph type="title"/>
          </p:nvPr>
        </p:nvSpPr>
        <p:spPr/>
        <p:txBody>
          <a:bodyPr/>
          <a:lstStyle/>
          <a:p>
            <a:r>
              <a:rPr lang="fr-CH" dirty="0">
                <a:effectLst/>
                <a:ea typeface="Calibri" panose="020F0502020204030204" pitchFamily="34" charset="0"/>
                <a:cs typeface="Times New Roman" panose="02020603050405020304" pitchFamily="18" charset="0"/>
              </a:rPr>
              <a:t>AS-Interface </a:t>
            </a:r>
            <a:r>
              <a:rPr lang="fr-CH" dirty="0" err="1">
                <a:effectLst/>
                <a:ea typeface="Calibri" panose="020F0502020204030204" pitchFamily="34" charset="0"/>
                <a:cs typeface="Times New Roman" panose="02020603050405020304" pitchFamily="18" charset="0"/>
              </a:rPr>
              <a:t>Safety</a:t>
            </a:r>
            <a:endParaRPr lang="fr-CH" dirty="0"/>
          </a:p>
        </p:txBody>
      </p:sp>
      <p:pic>
        <p:nvPicPr>
          <p:cNvPr id="4" name="Content Placeholder 3">
            <a:extLst>
              <a:ext uri="{FF2B5EF4-FFF2-40B4-BE49-F238E27FC236}">
                <a16:creationId xmlns:a16="http://schemas.microsoft.com/office/drawing/2014/main" id="{D05FB783-A63A-4617-B982-82926C9E2EE0}"/>
              </a:ext>
            </a:extLst>
          </p:cNvPr>
          <p:cNvPicPr>
            <a:picLocks noGrp="1" noChangeAspect="1"/>
          </p:cNvPicPr>
          <p:nvPr>
            <p:ph idx="1"/>
          </p:nvPr>
        </p:nvPicPr>
        <p:blipFill>
          <a:blip r:embed="rId2"/>
          <a:stretch>
            <a:fillRect/>
          </a:stretch>
        </p:blipFill>
        <p:spPr>
          <a:xfrm>
            <a:off x="2071597" y="1870537"/>
            <a:ext cx="5761219" cy="3993226"/>
          </a:xfrm>
          <a:prstGeom prst="rect">
            <a:avLst/>
          </a:prstGeom>
        </p:spPr>
      </p:pic>
      <p:sp>
        <p:nvSpPr>
          <p:cNvPr id="5" name="TextBox 4">
            <a:extLst>
              <a:ext uri="{FF2B5EF4-FFF2-40B4-BE49-F238E27FC236}">
                <a16:creationId xmlns:a16="http://schemas.microsoft.com/office/drawing/2014/main" id="{FF1EFDE7-AC6B-410B-AAE4-F26E93F05B4C}"/>
              </a:ext>
            </a:extLst>
          </p:cNvPr>
          <p:cNvSpPr txBox="1"/>
          <p:nvPr/>
        </p:nvSpPr>
        <p:spPr>
          <a:xfrm>
            <a:off x="7185248" y="5725263"/>
            <a:ext cx="2448272" cy="276999"/>
          </a:xfrm>
          <a:prstGeom prst="rect">
            <a:avLst/>
          </a:prstGeom>
          <a:noFill/>
        </p:spPr>
        <p:txBody>
          <a:bodyPr wrap="square" rtlCol="0">
            <a:spAutoFit/>
          </a:bodyPr>
          <a:lstStyle/>
          <a:p>
            <a:r>
              <a:rPr lang="fr-CH" sz="1200" dirty="0">
                <a:solidFill>
                  <a:schemeClr val="tx1"/>
                </a:solidFill>
              </a:rPr>
              <a:t>Source www.pepperl-fuchs.com</a:t>
            </a:r>
          </a:p>
        </p:txBody>
      </p:sp>
    </p:spTree>
    <p:extLst>
      <p:ext uri="{BB962C8B-B14F-4D97-AF65-F5344CB8AC3E}">
        <p14:creationId xmlns:p14="http://schemas.microsoft.com/office/powerpoint/2010/main" val="283008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FC371-2A97-4407-BEE3-820030309DF4}"/>
              </a:ext>
            </a:extLst>
          </p:cNvPr>
          <p:cNvSpPr>
            <a:spLocks noGrp="1"/>
          </p:cNvSpPr>
          <p:nvPr>
            <p:ph type="title"/>
          </p:nvPr>
        </p:nvSpPr>
        <p:spPr/>
        <p:txBody>
          <a:bodyPr/>
          <a:lstStyle/>
          <a:p>
            <a:r>
              <a:rPr lang="fr-CH" sz="3600" dirty="0"/>
              <a:t>Passerelle AS-Interface (exemple)</a:t>
            </a:r>
          </a:p>
        </p:txBody>
      </p:sp>
      <p:pic>
        <p:nvPicPr>
          <p:cNvPr id="4" name="Content Placeholder 3">
            <a:extLst>
              <a:ext uri="{FF2B5EF4-FFF2-40B4-BE49-F238E27FC236}">
                <a16:creationId xmlns:a16="http://schemas.microsoft.com/office/drawing/2014/main" id="{456D5807-000F-476E-8531-FCAA448B357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6656" y="2708920"/>
            <a:ext cx="1905000" cy="2095500"/>
          </a:xfrm>
          <a:prstGeom prst="rect">
            <a:avLst/>
          </a:prstGeom>
          <a:noFill/>
          <a:ln>
            <a:noFill/>
          </a:ln>
        </p:spPr>
      </p:pic>
      <p:sp>
        <p:nvSpPr>
          <p:cNvPr id="5" name="TextBox 4">
            <a:extLst>
              <a:ext uri="{FF2B5EF4-FFF2-40B4-BE49-F238E27FC236}">
                <a16:creationId xmlns:a16="http://schemas.microsoft.com/office/drawing/2014/main" id="{C860CB4A-D6FD-4089-A3C6-76F3B3973D16}"/>
              </a:ext>
            </a:extLst>
          </p:cNvPr>
          <p:cNvSpPr txBox="1"/>
          <p:nvPr/>
        </p:nvSpPr>
        <p:spPr>
          <a:xfrm>
            <a:off x="5601072" y="2420888"/>
            <a:ext cx="3240360" cy="1938992"/>
          </a:xfrm>
          <a:prstGeom prst="rect">
            <a:avLst/>
          </a:prstGeom>
          <a:noFill/>
        </p:spPr>
        <p:txBody>
          <a:bodyPr wrap="square" rtlCol="0">
            <a:spAutoFit/>
          </a:bodyPr>
          <a:lstStyle/>
          <a:p>
            <a:r>
              <a:rPr lang="fr-CH" dirty="0">
                <a:solidFill>
                  <a:schemeClr val="tx1"/>
                </a:solidFill>
              </a:rPr>
              <a:t>Passerelle vers:</a:t>
            </a:r>
          </a:p>
          <a:p>
            <a:pPr marL="342900" indent="-342900">
              <a:buFont typeface="Arial" panose="020B0604020202020204" pitchFamily="34" charset="0"/>
              <a:buChar char="•"/>
            </a:pPr>
            <a:r>
              <a:rPr lang="fr-CH" dirty="0">
                <a:solidFill>
                  <a:schemeClr val="tx1"/>
                </a:solidFill>
              </a:rPr>
              <a:t>Profibus,</a:t>
            </a:r>
          </a:p>
          <a:p>
            <a:pPr marL="342900" indent="-342900">
              <a:buFont typeface="Arial" panose="020B0604020202020204" pitchFamily="34" charset="0"/>
              <a:buChar char="•"/>
            </a:pPr>
            <a:r>
              <a:rPr lang="fr-CH" dirty="0">
                <a:solidFill>
                  <a:schemeClr val="tx1"/>
                </a:solidFill>
              </a:rPr>
              <a:t>Profinet,</a:t>
            </a:r>
          </a:p>
          <a:p>
            <a:pPr marL="342900" indent="-342900">
              <a:buFont typeface="Arial" panose="020B0604020202020204" pitchFamily="34" charset="0"/>
              <a:buChar char="•"/>
            </a:pPr>
            <a:r>
              <a:rPr lang="fr-CH" dirty="0">
                <a:solidFill>
                  <a:schemeClr val="tx1"/>
                </a:solidFill>
              </a:rPr>
              <a:t>CC-Link,</a:t>
            </a:r>
          </a:p>
          <a:p>
            <a:pPr marL="342900" indent="-342900">
              <a:buFont typeface="Arial" panose="020B0604020202020204" pitchFamily="34" charset="0"/>
              <a:buChar char="•"/>
            </a:pPr>
            <a:r>
              <a:rPr lang="fr-CH" dirty="0">
                <a:solidFill>
                  <a:schemeClr val="tx1"/>
                </a:solidFill>
              </a:rPr>
              <a:t>Ethernet-IP,</a:t>
            </a:r>
          </a:p>
          <a:p>
            <a:pPr marL="342900" indent="-342900">
              <a:buFont typeface="Arial" panose="020B0604020202020204" pitchFamily="34" charset="0"/>
              <a:buChar char="•"/>
            </a:pPr>
            <a:r>
              <a:rPr lang="fr-CH" dirty="0">
                <a:solidFill>
                  <a:schemeClr val="tx1"/>
                </a:solidFill>
              </a:rPr>
              <a:t>…</a:t>
            </a:r>
          </a:p>
        </p:txBody>
      </p:sp>
    </p:spTree>
    <p:extLst>
      <p:ext uri="{BB962C8B-B14F-4D97-AF65-F5344CB8AC3E}">
        <p14:creationId xmlns:p14="http://schemas.microsoft.com/office/powerpoint/2010/main" val="2102206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8EA6-C1B1-4FFB-8062-9678D540DBE9}"/>
              </a:ext>
            </a:extLst>
          </p:cNvPr>
          <p:cNvSpPr>
            <a:spLocks noGrp="1"/>
          </p:cNvSpPr>
          <p:nvPr>
            <p:ph type="title"/>
          </p:nvPr>
        </p:nvSpPr>
        <p:spPr/>
        <p:txBody>
          <a:bodyPr/>
          <a:lstStyle/>
          <a:p>
            <a:r>
              <a:rPr lang="fr-CH" dirty="0"/>
              <a:t>IO-Link selon </a:t>
            </a:r>
            <a:r>
              <a:rPr lang="fr-CH" dirty="0" err="1"/>
              <a:t>Endress+Hauser</a:t>
            </a:r>
            <a:endParaRPr lang="fr-CH" dirty="0"/>
          </a:p>
        </p:txBody>
      </p:sp>
      <p:pic>
        <p:nvPicPr>
          <p:cNvPr id="6" name="Espace réservé du contenu 5" descr="Une image contenant texte, affichage, capture d’écran, diagramme&#10;&#10;Description générée automatiquement">
            <a:extLst>
              <a:ext uri="{FF2B5EF4-FFF2-40B4-BE49-F238E27FC236}">
                <a16:creationId xmlns:a16="http://schemas.microsoft.com/office/drawing/2014/main" id="{B1EDE252-978E-240D-0136-2158F94580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005" y="1604963"/>
            <a:ext cx="6210402" cy="4524375"/>
          </a:xfrm>
        </p:spPr>
      </p:pic>
    </p:spTree>
    <p:extLst>
      <p:ext uri="{BB962C8B-B14F-4D97-AF65-F5344CB8AC3E}">
        <p14:creationId xmlns:p14="http://schemas.microsoft.com/office/powerpoint/2010/main" val="3757232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8EA6-C1B1-4FFB-8062-9678D540DBE9}"/>
              </a:ext>
            </a:extLst>
          </p:cNvPr>
          <p:cNvSpPr>
            <a:spLocks noGrp="1"/>
          </p:cNvSpPr>
          <p:nvPr>
            <p:ph type="title"/>
          </p:nvPr>
        </p:nvSpPr>
        <p:spPr/>
        <p:txBody>
          <a:bodyPr/>
          <a:lstStyle/>
          <a:p>
            <a:r>
              <a:rPr lang="fr-CH" dirty="0"/>
              <a:t>IO-Link selon </a:t>
            </a:r>
            <a:r>
              <a:rPr lang="fr-CH" dirty="0" err="1"/>
              <a:t>Balluff</a:t>
            </a:r>
            <a:endParaRPr lang="fr-CH" dirty="0"/>
          </a:p>
        </p:txBody>
      </p:sp>
      <p:pic>
        <p:nvPicPr>
          <p:cNvPr id="4" name="Content Placeholder 3">
            <a:extLst>
              <a:ext uri="{FF2B5EF4-FFF2-40B4-BE49-F238E27FC236}">
                <a16:creationId xmlns:a16="http://schemas.microsoft.com/office/drawing/2014/main" id="{085390AC-3180-47E3-83AD-A1E657E1258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8456" y="1776413"/>
            <a:ext cx="6667500" cy="4181475"/>
          </a:xfrm>
          <a:prstGeom prst="rect">
            <a:avLst/>
          </a:prstGeom>
          <a:noFill/>
          <a:ln>
            <a:noFill/>
          </a:ln>
        </p:spPr>
      </p:pic>
    </p:spTree>
    <p:extLst>
      <p:ext uri="{BB962C8B-B14F-4D97-AF65-F5344CB8AC3E}">
        <p14:creationId xmlns:p14="http://schemas.microsoft.com/office/powerpoint/2010/main" val="1523279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ED34E-72A1-49E6-B634-8A203423A056}"/>
              </a:ext>
            </a:extLst>
          </p:cNvPr>
          <p:cNvSpPr>
            <a:spLocks noGrp="1"/>
          </p:cNvSpPr>
          <p:nvPr>
            <p:ph type="title"/>
          </p:nvPr>
        </p:nvSpPr>
        <p:spPr/>
        <p:txBody>
          <a:bodyPr/>
          <a:lstStyle/>
          <a:p>
            <a:r>
              <a:rPr lang="fr-CH" sz="3600" dirty="0"/>
              <a:t>IO-Link Protocol, IEC 61131-9</a:t>
            </a:r>
          </a:p>
        </p:txBody>
      </p:sp>
      <p:sp>
        <p:nvSpPr>
          <p:cNvPr id="3" name="Content Placeholder 2">
            <a:extLst>
              <a:ext uri="{FF2B5EF4-FFF2-40B4-BE49-F238E27FC236}">
                <a16:creationId xmlns:a16="http://schemas.microsoft.com/office/drawing/2014/main" id="{BCD1FBC5-58CB-4A65-912D-3BEF9A4FB757}"/>
              </a:ext>
            </a:extLst>
          </p:cNvPr>
          <p:cNvSpPr>
            <a:spLocks noGrp="1"/>
          </p:cNvSpPr>
          <p:nvPr>
            <p:ph idx="1"/>
          </p:nvPr>
        </p:nvSpPr>
        <p:spPr>
          <a:xfrm>
            <a:off x="495301" y="1604963"/>
            <a:ext cx="3881636" cy="4524375"/>
          </a:xfrm>
        </p:spPr>
        <p:txBody>
          <a:bodyPr/>
          <a:lstStyle/>
          <a:p>
            <a:r>
              <a:rPr lang="fr-CH" sz="2400" dirty="0"/>
              <a:t>Principe: Signal modulé sur des capteurs standards.</a:t>
            </a:r>
          </a:p>
          <a:p>
            <a:r>
              <a:rPr lang="fr-CH" sz="2400" dirty="0"/>
              <a:t>Arrive à maturité «maintenant».</a:t>
            </a:r>
          </a:p>
          <a:p>
            <a:r>
              <a:rPr lang="fr-CH" sz="2400" dirty="0">
                <a:hlinkClick r:id="rId2"/>
              </a:rPr>
              <a:t>https://io-link.com</a:t>
            </a:r>
            <a:endParaRPr lang="fr-CH" sz="2400" dirty="0"/>
          </a:p>
        </p:txBody>
      </p:sp>
      <p:pic>
        <p:nvPicPr>
          <p:cNvPr id="4" name="Picture 3">
            <a:extLst>
              <a:ext uri="{FF2B5EF4-FFF2-40B4-BE49-F238E27FC236}">
                <a16:creationId xmlns:a16="http://schemas.microsoft.com/office/drawing/2014/main" id="{C4B9FE9C-D968-4E80-A93C-D913E509F1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32920" y="1234910"/>
            <a:ext cx="5400600" cy="4642361"/>
          </a:xfrm>
          <a:prstGeom prst="rect">
            <a:avLst/>
          </a:prstGeom>
          <a:noFill/>
          <a:ln>
            <a:noFill/>
          </a:ln>
        </p:spPr>
      </p:pic>
    </p:spTree>
    <p:extLst>
      <p:ext uri="{BB962C8B-B14F-4D97-AF65-F5344CB8AC3E}">
        <p14:creationId xmlns:p14="http://schemas.microsoft.com/office/powerpoint/2010/main" val="2415177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16E6-7223-4569-8AAD-95E65B133E78}"/>
              </a:ext>
            </a:extLst>
          </p:cNvPr>
          <p:cNvSpPr>
            <a:spLocks noGrp="1"/>
          </p:cNvSpPr>
          <p:nvPr>
            <p:ph type="title"/>
          </p:nvPr>
        </p:nvSpPr>
        <p:spPr/>
        <p:txBody>
          <a:bodyPr/>
          <a:lstStyle/>
          <a:p>
            <a:r>
              <a:rPr lang="fr-CH" sz="3200" b="1" kern="1800" dirty="0">
                <a:solidFill>
                  <a:srgbClr val="C8306F"/>
                </a:solidFill>
                <a:latin typeface="Arial" panose="020B0604020202020204" pitchFamily="34" charset="0"/>
                <a:cs typeface="Mangal" panose="02040503050203030202" pitchFamily="18" charset="0"/>
              </a:rPr>
              <a:t>Principes</a:t>
            </a:r>
            <a:r>
              <a:rPr lang="fr-CH" sz="1800" b="1" kern="1800" dirty="0">
                <a:solidFill>
                  <a:srgbClr val="C8306F"/>
                </a:solidFill>
                <a:effectLst/>
                <a:latin typeface="Arial" panose="020B0604020202020204" pitchFamily="34" charset="0"/>
                <a:cs typeface="Mangal" panose="02040503050203030202" pitchFamily="18" charset="0"/>
              </a:rPr>
              <a:t> </a:t>
            </a:r>
            <a:r>
              <a:rPr lang="fr-CH" sz="3200" b="1" kern="1800" dirty="0">
                <a:solidFill>
                  <a:srgbClr val="C8306F"/>
                </a:solidFill>
                <a:latin typeface="Arial" panose="020B0604020202020204" pitchFamily="34" charset="0"/>
                <a:cs typeface="Mangal" panose="02040503050203030202" pitchFamily="18" charset="0"/>
              </a:rPr>
              <a:t>généraux</a:t>
            </a:r>
          </a:p>
        </p:txBody>
      </p:sp>
      <p:sp>
        <p:nvSpPr>
          <p:cNvPr id="6" name="Légende : encadrée 5">
            <a:extLst>
              <a:ext uri="{FF2B5EF4-FFF2-40B4-BE49-F238E27FC236}">
                <a16:creationId xmlns:a16="http://schemas.microsoft.com/office/drawing/2014/main" id="{830ECABF-C2B1-1C37-BCAD-06C45FBA541B}"/>
              </a:ext>
            </a:extLst>
          </p:cNvPr>
          <p:cNvSpPr/>
          <p:nvPr/>
        </p:nvSpPr>
        <p:spPr bwMode="auto">
          <a:xfrm>
            <a:off x="1640632" y="3570784"/>
            <a:ext cx="2088232" cy="357956"/>
          </a:xfrm>
          <a:prstGeom prst="borderCallout1">
            <a:avLst>
              <a:gd name="adj1" fmla="val 132169"/>
              <a:gd name="adj2" fmla="val 44578"/>
              <a:gd name="adj3" fmla="val 244230"/>
              <a:gd name="adj4" fmla="val 114309"/>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anose="02020603050405020304" pitchFamily="18" charset="0"/>
              <a:buNone/>
            </a:pPr>
            <a:r>
              <a:rPr lang="fr-CH" sz="1600" dirty="0"/>
              <a:t>2- S-88 &amp; PackML</a:t>
            </a:r>
          </a:p>
          <a:p>
            <a:pPr>
              <a:buClr>
                <a:srgbClr val="000000"/>
              </a:buClr>
              <a:buSzPct val="100000"/>
              <a:buFont typeface="Times New Roman" panose="02020603050405020304" pitchFamily="18" charset="0"/>
              <a:buNone/>
            </a:pPr>
            <a:endParaRPr lang="en-GB" sz="1600" dirty="0"/>
          </a:p>
        </p:txBody>
      </p:sp>
      <p:sp>
        <p:nvSpPr>
          <p:cNvPr id="7" name="Légende : encadrée 6">
            <a:extLst>
              <a:ext uri="{FF2B5EF4-FFF2-40B4-BE49-F238E27FC236}">
                <a16:creationId xmlns:a16="http://schemas.microsoft.com/office/drawing/2014/main" id="{71F9C1FC-D57D-A721-FF1D-4F3080FC8821}"/>
              </a:ext>
            </a:extLst>
          </p:cNvPr>
          <p:cNvSpPr/>
          <p:nvPr/>
        </p:nvSpPr>
        <p:spPr bwMode="auto">
          <a:xfrm>
            <a:off x="5601072" y="3149208"/>
            <a:ext cx="2088232" cy="357956"/>
          </a:xfrm>
          <a:prstGeom prst="borderCallout1">
            <a:avLst>
              <a:gd name="adj1" fmla="val 77864"/>
              <a:gd name="adj2" fmla="val 16022"/>
              <a:gd name="adj3" fmla="val 168159"/>
              <a:gd name="adj4" fmla="val -22646"/>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fr-CH" sz="16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rPr>
              <a:t>3- IEC 61131-3</a:t>
            </a:r>
          </a:p>
          <a:p>
            <a: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endParaRPr kumimoji="0" lang="en-GB" sz="16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
        <p:nvSpPr>
          <p:cNvPr id="8" name="Légende : encadrée 7">
            <a:extLst>
              <a:ext uri="{FF2B5EF4-FFF2-40B4-BE49-F238E27FC236}">
                <a16:creationId xmlns:a16="http://schemas.microsoft.com/office/drawing/2014/main" id="{249D2A0C-9BA0-9410-14CB-87A02589699F}"/>
              </a:ext>
            </a:extLst>
          </p:cNvPr>
          <p:cNvSpPr/>
          <p:nvPr/>
        </p:nvSpPr>
        <p:spPr bwMode="auto">
          <a:xfrm>
            <a:off x="1280592" y="5277226"/>
            <a:ext cx="2088232" cy="357956"/>
          </a:xfrm>
          <a:prstGeom prst="borderCallout1">
            <a:avLst>
              <a:gd name="adj1" fmla="val -37312"/>
              <a:gd name="adj2" fmla="val 89629"/>
              <a:gd name="adj3" fmla="val -52344"/>
              <a:gd name="adj4" fmla="val 130538"/>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pPr>
            <a:r>
              <a:rPr lang="fr-CH" sz="1600" dirty="0"/>
              <a:t>4- Réseau OT</a:t>
            </a:r>
            <a:endParaRPr lang="en-GB" sz="1600" dirty="0"/>
          </a:p>
        </p:txBody>
      </p:sp>
      <p:sp>
        <p:nvSpPr>
          <p:cNvPr id="10" name="Légende : encadrée 9">
            <a:extLst>
              <a:ext uri="{FF2B5EF4-FFF2-40B4-BE49-F238E27FC236}">
                <a16:creationId xmlns:a16="http://schemas.microsoft.com/office/drawing/2014/main" id="{ED69BA03-982E-6660-D676-023DE5F429B9}"/>
              </a:ext>
            </a:extLst>
          </p:cNvPr>
          <p:cNvSpPr/>
          <p:nvPr/>
        </p:nvSpPr>
        <p:spPr bwMode="auto">
          <a:xfrm>
            <a:off x="6897216" y="4929013"/>
            <a:ext cx="2088232" cy="357956"/>
          </a:xfrm>
          <a:prstGeom prst="borderCallout1">
            <a:avLst>
              <a:gd name="adj1" fmla="val -10293"/>
              <a:gd name="adj2" fmla="val 39946"/>
              <a:gd name="adj3" fmla="val 57167"/>
              <a:gd name="adj4" fmla="val -67401"/>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pPr>
            <a:r>
              <a:rPr lang="fr-CH" sz="1600" dirty="0"/>
              <a:t>5- </a:t>
            </a:r>
            <a:r>
              <a:rPr lang="fr-CH" sz="1600"/>
              <a:t>OPC UA</a:t>
            </a:r>
            <a:endParaRPr lang="en-GB" sz="1600" dirty="0"/>
          </a:p>
        </p:txBody>
      </p:sp>
      <p:sp>
        <p:nvSpPr>
          <p:cNvPr id="3" name="Triangle isocèle 2">
            <a:extLst>
              <a:ext uri="{FF2B5EF4-FFF2-40B4-BE49-F238E27FC236}">
                <a16:creationId xmlns:a16="http://schemas.microsoft.com/office/drawing/2014/main" id="{E8A48041-2939-B1BE-E910-B34B0024E36C}"/>
              </a:ext>
            </a:extLst>
          </p:cNvPr>
          <p:cNvSpPr/>
          <p:nvPr/>
        </p:nvSpPr>
        <p:spPr bwMode="auto">
          <a:xfrm>
            <a:off x="3440832" y="3049348"/>
            <a:ext cx="2664295" cy="2223411"/>
          </a:xfrm>
          <a:prstGeom prst="triangl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fr-CH" sz="14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rPr>
              <a:t>Connaissance</a:t>
            </a:r>
            <a:endParaRPr kumimoji="0" lang="en-GB" sz="14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
        <p:nvSpPr>
          <p:cNvPr id="9" name="Triangle isocèle 8">
            <a:extLst>
              <a:ext uri="{FF2B5EF4-FFF2-40B4-BE49-F238E27FC236}">
                <a16:creationId xmlns:a16="http://schemas.microsoft.com/office/drawing/2014/main" id="{68FB0760-3856-B4DF-1610-5BEB3E9BD2E9}"/>
              </a:ext>
            </a:extLst>
          </p:cNvPr>
          <p:cNvSpPr/>
          <p:nvPr/>
        </p:nvSpPr>
        <p:spPr bwMode="auto">
          <a:xfrm>
            <a:off x="3728864" y="3060329"/>
            <a:ext cx="2088232" cy="1736823"/>
          </a:xfrm>
          <a:prstGeom prst="triangle">
            <a:avLst>
              <a:gd name="adj" fmla="val 50162"/>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fr-CH" sz="12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rPr>
              <a:t>Application</a:t>
            </a:r>
            <a:endParaRPr kumimoji="0" lang="en-GB" sz="12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
        <p:nvSpPr>
          <p:cNvPr id="18" name="Triangle isocèle 17">
            <a:extLst>
              <a:ext uri="{FF2B5EF4-FFF2-40B4-BE49-F238E27FC236}">
                <a16:creationId xmlns:a16="http://schemas.microsoft.com/office/drawing/2014/main" id="{B0488BA1-464A-9B6F-107A-A9498C04AB7B}"/>
              </a:ext>
            </a:extLst>
          </p:cNvPr>
          <p:cNvSpPr/>
          <p:nvPr/>
        </p:nvSpPr>
        <p:spPr bwMode="auto">
          <a:xfrm>
            <a:off x="4088905" y="3049365"/>
            <a:ext cx="1368152" cy="1171723"/>
          </a:xfrm>
          <a:prstGeom prst="triangle">
            <a:avLst>
              <a:gd name="adj" fmla="val 50162"/>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ctr"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fr-CH" sz="8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rPr>
              <a:t>Jugement</a:t>
            </a:r>
            <a:endParaRPr kumimoji="0" lang="en-GB" sz="8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05516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3" grpId="0" animBg="1"/>
      <p:bldP spid="9"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5793-5FC3-4BE9-AEA6-96ECBD145DA2}"/>
              </a:ext>
            </a:extLst>
          </p:cNvPr>
          <p:cNvSpPr>
            <a:spLocks noGrp="1"/>
          </p:cNvSpPr>
          <p:nvPr>
            <p:ph type="title"/>
          </p:nvPr>
        </p:nvSpPr>
        <p:spPr/>
        <p:txBody>
          <a:bodyPr/>
          <a:lstStyle/>
          <a:p>
            <a:r>
              <a:rPr lang="fr-CH" dirty="0"/>
              <a:t>IO-Link Principe </a:t>
            </a:r>
          </a:p>
        </p:txBody>
      </p:sp>
      <p:sp>
        <p:nvSpPr>
          <p:cNvPr id="3" name="Content Placeholder 2">
            <a:extLst>
              <a:ext uri="{FF2B5EF4-FFF2-40B4-BE49-F238E27FC236}">
                <a16:creationId xmlns:a16="http://schemas.microsoft.com/office/drawing/2014/main" id="{88E5EA05-76A1-4B2E-8D54-253EF8620A2C}"/>
              </a:ext>
            </a:extLst>
          </p:cNvPr>
          <p:cNvSpPr>
            <a:spLocks noGrp="1"/>
          </p:cNvSpPr>
          <p:nvPr>
            <p:ph idx="1"/>
          </p:nvPr>
        </p:nvSpPr>
        <p:spPr>
          <a:xfrm>
            <a:off x="495301" y="1604963"/>
            <a:ext cx="4457699" cy="3408213"/>
          </a:xfrm>
        </p:spPr>
        <p:txBody>
          <a:bodyPr/>
          <a:lstStyle/>
          <a:p>
            <a:r>
              <a:rPr lang="fr-CH" sz="2000" dirty="0"/>
              <a:t>IO-Link est un </a:t>
            </a:r>
            <a:r>
              <a:rPr lang="fr-CH" sz="2000" b="1" dirty="0"/>
              <a:t>protocole</a:t>
            </a:r>
            <a:r>
              <a:rPr lang="fr-CH" sz="2000" dirty="0"/>
              <a:t>.</a:t>
            </a:r>
          </a:p>
          <a:p>
            <a:r>
              <a:rPr lang="fr-CH" sz="1600" dirty="0"/>
              <a:t>IO-Link est une technologie entrées/sorties normalisée IEC 61131-9 pour la communication avec des capteurs et des actionneurs. La communication point à point est basée sur la connexion de capteur et d'actionneur à 3 fils de IEC 61131-2. IO-Link n'est donc pas un bus de terrain mais le développement de la technique de connexion existante pour les capteurs et les actionneurs.</a:t>
            </a:r>
          </a:p>
          <a:p>
            <a:r>
              <a:rPr lang="fr-CH" sz="2000" dirty="0"/>
              <a:t>.</a:t>
            </a:r>
          </a:p>
          <a:p>
            <a:endParaRPr lang="fr-CH" sz="2000" dirty="0"/>
          </a:p>
        </p:txBody>
      </p:sp>
      <p:pic>
        <p:nvPicPr>
          <p:cNvPr id="4" name="Picture 3">
            <a:extLst>
              <a:ext uri="{FF2B5EF4-FFF2-40B4-BE49-F238E27FC236}">
                <a16:creationId xmlns:a16="http://schemas.microsoft.com/office/drawing/2014/main" id="{5228C932-84B6-4D4F-9A92-535C5B9BF8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29064" y="1340768"/>
            <a:ext cx="4000500" cy="2857500"/>
          </a:xfrm>
          <a:prstGeom prst="rect">
            <a:avLst/>
          </a:prstGeom>
          <a:noFill/>
          <a:ln>
            <a:noFill/>
          </a:ln>
        </p:spPr>
      </p:pic>
    </p:spTree>
    <p:extLst>
      <p:ext uri="{BB962C8B-B14F-4D97-AF65-F5344CB8AC3E}">
        <p14:creationId xmlns:p14="http://schemas.microsoft.com/office/powerpoint/2010/main" val="2397372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6EC7C-851C-4601-8D07-BF4598C1CE78}"/>
              </a:ext>
            </a:extLst>
          </p:cNvPr>
          <p:cNvSpPr>
            <a:spLocks noGrp="1"/>
          </p:cNvSpPr>
          <p:nvPr>
            <p:ph type="title"/>
          </p:nvPr>
        </p:nvSpPr>
        <p:spPr/>
        <p:txBody>
          <a:bodyPr/>
          <a:lstStyle/>
          <a:p>
            <a:r>
              <a:rPr lang="fr-CH" dirty="0"/>
              <a:t>Caractéristique principale</a:t>
            </a:r>
          </a:p>
        </p:txBody>
      </p:sp>
      <p:sp>
        <p:nvSpPr>
          <p:cNvPr id="3" name="Content Placeholder 2">
            <a:extLst>
              <a:ext uri="{FF2B5EF4-FFF2-40B4-BE49-F238E27FC236}">
                <a16:creationId xmlns:a16="http://schemas.microsoft.com/office/drawing/2014/main" id="{1E477304-6251-4695-B3CB-66E87A4B2B0F}"/>
              </a:ext>
            </a:extLst>
          </p:cNvPr>
          <p:cNvSpPr>
            <a:spLocks noGrp="1"/>
          </p:cNvSpPr>
          <p:nvPr>
            <p:ph idx="1"/>
          </p:nvPr>
        </p:nvSpPr>
        <p:spPr/>
        <p:txBody>
          <a:bodyPr/>
          <a:lstStyle/>
          <a:p>
            <a:r>
              <a:rPr lang="fr-CH" sz="2800" dirty="0"/>
              <a:t>Utilisation de l’infrastructure existante. </a:t>
            </a:r>
            <a:r>
              <a:rPr lang="fr-CH" sz="2800" b="1" dirty="0"/>
              <a:t>Un capteur IO-Link pourra </a:t>
            </a:r>
            <a:r>
              <a:rPr lang="fr-CH" sz="2800" b="1" dirty="0">
                <a:solidFill>
                  <a:srgbClr val="FF0000"/>
                </a:solidFill>
              </a:rPr>
              <a:t>en général </a:t>
            </a:r>
            <a:r>
              <a:rPr lang="fr-CH" sz="2800" b="1" dirty="0"/>
              <a:t>être installé sur un réseau existant, car il est capable de fournir les signaux standards du IEC 61131-2</a:t>
            </a:r>
            <a:r>
              <a:rPr lang="fr-CH" sz="2800" dirty="0"/>
              <a:t>, bien sûr sans l’avantage des données du protocole.</a:t>
            </a:r>
          </a:p>
          <a:p>
            <a:r>
              <a:rPr lang="fr-CH" sz="2800" dirty="0"/>
              <a:t>De même, un capteur d’ancienne génération qui ne fournit pas le protocole pourra être installé sur un réseau mis à niveau pour IO-Link.</a:t>
            </a:r>
          </a:p>
        </p:txBody>
      </p:sp>
    </p:spTree>
    <p:extLst>
      <p:ext uri="{BB962C8B-B14F-4D97-AF65-F5344CB8AC3E}">
        <p14:creationId xmlns:p14="http://schemas.microsoft.com/office/powerpoint/2010/main" val="161754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C920-809A-4570-AD6B-64EB7F0D4E72}"/>
              </a:ext>
            </a:extLst>
          </p:cNvPr>
          <p:cNvSpPr>
            <a:spLocks noGrp="1"/>
          </p:cNvSpPr>
          <p:nvPr>
            <p:ph type="title"/>
          </p:nvPr>
        </p:nvSpPr>
        <p:spPr/>
        <p:txBody>
          <a:bodyPr/>
          <a:lstStyle/>
          <a:p>
            <a:r>
              <a:rPr lang="fr-CH" sz="4000" dirty="0"/>
              <a:t>Mode standard ou conventionnel</a:t>
            </a:r>
          </a:p>
        </p:txBody>
      </p:sp>
      <p:sp>
        <p:nvSpPr>
          <p:cNvPr id="3" name="Content Placeholder 2">
            <a:extLst>
              <a:ext uri="{FF2B5EF4-FFF2-40B4-BE49-F238E27FC236}">
                <a16:creationId xmlns:a16="http://schemas.microsoft.com/office/drawing/2014/main" id="{FE53E5A9-2990-4CDA-8457-EE7BD3B54C9B}"/>
              </a:ext>
            </a:extLst>
          </p:cNvPr>
          <p:cNvSpPr>
            <a:spLocks noGrp="1"/>
          </p:cNvSpPr>
          <p:nvPr>
            <p:ph idx="1"/>
          </p:nvPr>
        </p:nvSpPr>
        <p:spPr/>
        <p:txBody>
          <a:bodyPr/>
          <a:lstStyle/>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Chaque port du maître IO-Link peut être utilisé soit en mode SIO (mode d'entrée/sortie standard) soit en mode IO-Link et ainsi traiter les informations de tous les détecteurs.</a:t>
            </a:r>
          </a:p>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En mode SIO, le détecteur fonctionne comme son homologue conventionnel. Les valeurs de mesure et les états de commutation sont transmis au régulateur par des sorties numériques ou analogiques.</a:t>
            </a:r>
          </a:p>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En mode IO-Link, la sortie numérique du détecteur est utilisée comme interface série bidirectionnelle pour l'échange d'informations de mesure et de diagnostic. Dans ce mode, le détecteur peut également être reconfiguré avec des paramètres.</a:t>
            </a:r>
          </a:p>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En standard, 2 octets de données process sont disponibles par cycle. L'utilisateur peut également sélectionner des paquets de données plus grands (types de trames). Il est ainsi possible de transmettre des données process de plus grande taille, jusqu'à 32 octets, avec un temps de cycle plus lent.</a:t>
            </a:r>
          </a:p>
          <a:p>
            <a:endParaRPr lang="fr-CH" dirty="0"/>
          </a:p>
        </p:txBody>
      </p:sp>
    </p:spTree>
    <p:extLst>
      <p:ext uri="{BB962C8B-B14F-4D97-AF65-F5344CB8AC3E}">
        <p14:creationId xmlns:p14="http://schemas.microsoft.com/office/powerpoint/2010/main" val="1707502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D0EDC-9894-48CB-A465-CD9C5E7F2909}"/>
              </a:ext>
            </a:extLst>
          </p:cNvPr>
          <p:cNvSpPr>
            <a:spLocks noGrp="1"/>
          </p:cNvSpPr>
          <p:nvPr>
            <p:ph type="title"/>
          </p:nvPr>
        </p:nvSpPr>
        <p:spPr/>
        <p:txBody>
          <a:bodyPr/>
          <a:lstStyle/>
          <a:p>
            <a:r>
              <a:rPr lang="fr-CH" sz="3600" dirty="0"/>
              <a:t>Exemple d’une passerelle de type </a:t>
            </a:r>
            <a:r>
              <a:rPr lang="fr-CH" sz="3600" dirty="0" err="1"/>
              <a:t>Baumer</a:t>
            </a:r>
            <a:endParaRPr lang="fr-CH" sz="3600" dirty="0"/>
          </a:p>
        </p:txBody>
      </p:sp>
      <p:sp>
        <p:nvSpPr>
          <p:cNvPr id="3" name="Content Placeholder 2">
            <a:extLst>
              <a:ext uri="{FF2B5EF4-FFF2-40B4-BE49-F238E27FC236}">
                <a16:creationId xmlns:a16="http://schemas.microsoft.com/office/drawing/2014/main" id="{D995B761-BE60-4BDB-A72B-D684652FBA51}"/>
              </a:ext>
            </a:extLst>
          </p:cNvPr>
          <p:cNvSpPr>
            <a:spLocks noGrp="1"/>
          </p:cNvSpPr>
          <p:nvPr>
            <p:ph idx="1"/>
          </p:nvPr>
        </p:nvSpPr>
        <p:spPr/>
        <p:txBody>
          <a:bodyPr/>
          <a:lstStyle/>
          <a:p>
            <a:r>
              <a:rPr lang="fr-CH" sz="2400" dirty="0"/>
              <a:t>Cette passerelle est non seulement conçue pour être connectée à un Ethernet Real-time, par exemple Profinet, mais permet aussi l’accès direct à des données formatées en OPC-UA via le protocole TCP-IP.</a:t>
            </a:r>
          </a:p>
        </p:txBody>
      </p:sp>
      <p:pic>
        <p:nvPicPr>
          <p:cNvPr id="4" name="Picture 3">
            <a:extLst>
              <a:ext uri="{FF2B5EF4-FFF2-40B4-BE49-F238E27FC236}">
                <a16:creationId xmlns:a16="http://schemas.microsoft.com/office/drawing/2014/main" id="{513D9A19-DF87-48DD-856A-534CA8241A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40832" y="2708920"/>
            <a:ext cx="5715000" cy="3219450"/>
          </a:xfrm>
          <a:prstGeom prst="rect">
            <a:avLst/>
          </a:prstGeom>
          <a:noFill/>
          <a:ln>
            <a:noFill/>
          </a:ln>
        </p:spPr>
      </p:pic>
    </p:spTree>
    <p:extLst>
      <p:ext uri="{BB962C8B-B14F-4D97-AF65-F5344CB8AC3E}">
        <p14:creationId xmlns:p14="http://schemas.microsoft.com/office/powerpoint/2010/main" val="3606284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DFE29-9EA2-48F5-9B92-77106A90EF10}"/>
              </a:ext>
            </a:extLst>
          </p:cNvPr>
          <p:cNvSpPr>
            <a:spLocks noGrp="1"/>
          </p:cNvSpPr>
          <p:nvPr>
            <p:ph type="title"/>
          </p:nvPr>
        </p:nvSpPr>
        <p:spPr/>
        <p:txBody>
          <a:bodyPr/>
          <a:lstStyle/>
          <a:p>
            <a:r>
              <a:rPr lang="fr-CH" dirty="0" err="1"/>
              <a:t>IODDs</a:t>
            </a:r>
            <a:endParaRPr lang="fr-CH" dirty="0"/>
          </a:p>
        </p:txBody>
      </p:sp>
      <p:sp>
        <p:nvSpPr>
          <p:cNvPr id="3" name="Content Placeholder 2">
            <a:extLst>
              <a:ext uri="{FF2B5EF4-FFF2-40B4-BE49-F238E27FC236}">
                <a16:creationId xmlns:a16="http://schemas.microsoft.com/office/drawing/2014/main" id="{8974AD31-EF9D-4201-A6B2-05628A370D50}"/>
              </a:ext>
            </a:extLst>
          </p:cNvPr>
          <p:cNvSpPr>
            <a:spLocks noGrp="1"/>
          </p:cNvSpPr>
          <p:nvPr>
            <p:ph idx="1"/>
          </p:nvPr>
        </p:nvSpPr>
        <p:spPr/>
        <p:txBody>
          <a:bodyPr/>
          <a:lstStyle/>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Chaque appareil IO-Link possède un fichier de description de l'appareil, appelé </a:t>
            </a:r>
            <a:r>
              <a:rPr lang="fr-CH" sz="1800" b="1" dirty="0">
                <a:effectLst/>
                <a:latin typeface="Calibri" panose="020F0502020204030204" pitchFamily="34" charset="0"/>
                <a:ea typeface="Calibri" panose="020F0502020204030204" pitchFamily="34" charset="0"/>
                <a:cs typeface="Times New Roman" panose="02020603050405020304" pitchFamily="18" charset="0"/>
              </a:rPr>
              <a:t>IODD</a:t>
            </a:r>
            <a:r>
              <a:rPr lang="fr-CH" sz="1800" dirty="0">
                <a:effectLst/>
                <a:latin typeface="Calibri" panose="020F0502020204030204" pitchFamily="34" charset="0"/>
                <a:ea typeface="Calibri" panose="020F0502020204030204" pitchFamily="34" charset="0"/>
                <a:cs typeface="Times New Roman" panose="02020603050405020304" pitchFamily="18" charset="0"/>
              </a:rPr>
              <a:t> (IO </a:t>
            </a:r>
            <a:r>
              <a:rPr lang="fr-CH" sz="1800" dirty="0" err="1">
                <a:effectLst/>
                <a:latin typeface="Calibri" panose="020F0502020204030204" pitchFamily="34" charset="0"/>
                <a:ea typeface="Calibri" panose="020F0502020204030204" pitchFamily="34" charset="0"/>
                <a:cs typeface="Times New Roman" panose="02020603050405020304" pitchFamily="18" charset="0"/>
              </a:rPr>
              <a:t>Device</a:t>
            </a:r>
            <a:r>
              <a:rPr lang="fr-CH" sz="1800" dirty="0">
                <a:effectLst/>
                <a:latin typeface="Calibri" panose="020F0502020204030204" pitchFamily="34" charset="0"/>
                <a:ea typeface="Calibri" panose="020F0502020204030204" pitchFamily="34" charset="0"/>
                <a:cs typeface="Times New Roman" panose="02020603050405020304" pitchFamily="18" charset="0"/>
              </a:rPr>
              <a:t> Description). Il contient des données sur le fabricant, le numéro d'article, la fonctionnalité, etc. qui peuvent être facilement lues et traitées par l'utilisateur. Chaque appareil, c'est-à-dire chaque détecteur, peut être identifié de manière unique à la fois par l'IODD et par un ID d'appareil interne. Il se compose de plusieurs fichiers : un fichier principal et des fichiers de langue externe optionnels (tous deux au format XML), ainsi que des fichiers image (au format PNG).</a:t>
            </a:r>
          </a:p>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Ces fichiers sont nécessaires pour le paramétrage de la communication des PLC</a:t>
            </a:r>
          </a:p>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Les fichier </a:t>
            </a:r>
            <a:r>
              <a:rPr lang="fr-CH" sz="1800" dirty="0" err="1">
                <a:effectLst/>
                <a:latin typeface="Calibri" panose="020F0502020204030204" pitchFamily="34" charset="0"/>
                <a:ea typeface="Calibri" panose="020F0502020204030204" pitchFamily="34" charset="0"/>
                <a:cs typeface="Times New Roman" panose="02020603050405020304" pitchFamily="18" charset="0"/>
              </a:rPr>
              <a:t>IODDs</a:t>
            </a:r>
            <a:r>
              <a:rPr lang="fr-CH" sz="1800" dirty="0">
                <a:effectLst/>
                <a:latin typeface="Calibri" panose="020F0502020204030204" pitchFamily="34" charset="0"/>
                <a:ea typeface="Calibri" panose="020F0502020204030204" pitchFamily="34" charset="0"/>
                <a:cs typeface="Times New Roman" panose="02020603050405020304" pitchFamily="18" charset="0"/>
              </a:rPr>
              <a:t> de tous les fabricants sont disponibles sur le site </a:t>
            </a:r>
            <a:r>
              <a:rPr lang="fr-CH"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www.io-link.com</a:t>
            </a:r>
            <a:r>
              <a:rPr lang="fr-CH"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fr-CH"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H"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https://ioddfinder.io-link.com/</a:t>
            </a:r>
            <a:endParaRPr lang="fr-CH"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fr-CH" dirty="0"/>
          </a:p>
        </p:txBody>
      </p:sp>
      <p:graphicFrame>
        <p:nvGraphicFramePr>
          <p:cNvPr id="4" name="Object 3">
            <a:extLst>
              <a:ext uri="{FF2B5EF4-FFF2-40B4-BE49-F238E27FC236}">
                <a16:creationId xmlns:a16="http://schemas.microsoft.com/office/drawing/2014/main" id="{FB17A576-5DD0-467C-A3FA-8E733A74A05E}"/>
              </a:ext>
            </a:extLst>
          </p:cNvPr>
          <p:cNvGraphicFramePr>
            <a:graphicFrameLocks noChangeAspect="1"/>
          </p:cNvGraphicFramePr>
          <p:nvPr>
            <p:extLst>
              <p:ext uri="{D42A27DB-BD31-4B8C-83A1-F6EECF244321}">
                <p14:modId xmlns:p14="http://schemas.microsoft.com/office/powerpoint/2010/main" val="559337951"/>
              </p:ext>
            </p:extLst>
          </p:nvPr>
        </p:nvGraphicFramePr>
        <p:xfrm>
          <a:off x="4160912" y="4869160"/>
          <a:ext cx="4786751" cy="822028"/>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2560680" imgH="439560" progId="Package">
                  <p:embed/>
                </p:oleObj>
              </mc:Choice>
              <mc:Fallback>
                <p:oleObj name="Objet d’environnement du Gestionnaire de liaisons" showAsIcon="1" r:id="rId4" imgW="2560680" imgH="439560" progId="Package">
                  <p:embed/>
                  <p:pic>
                    <p:nvPicPr>
                      <p:cNvPr id="4" name="Object 3">
                        <a:extLst>
                          <a:ext uri="{FF2B5EF4-FFF2-40B4-BE49-F238E27FC236}">
                            <a16:creationId xmlns:a16="http://schemas.microsoft.com/office/drawing/2014/main" id="{FB17A576-5DD0-467C-A3FA-8E733A74A05E}"/>
                          </a:ext>
                        </a:extLst>
                      </p:cNvPr>
                      <p:cNvPicPr/>
                      <p:nvPr/>
                    </p:nvPicPr>
                    <p:blipFill>
                      <a:blip r:embed="rId5"/>
                      <a:stretch>
                        <a:fillRect/>
                      </a:stretch>
                    </p:blipFill>
                    <p:spPr>
                      <a:xfrm>
                        <a:off x="4160912" y="4869160"/>
                        <a:ext cx="4786751" cy="822028"/>
                      </a:xfrm>
                      <a:prstGeom prst="rect">
                        <a:avLst/>
                      </a:prstGeom>
                    </p:spPr>
                  </p:pic>
                </p:oleObj>
              </mc:Fallback>
            </mc:AlternateContent>
          </a:graphicData>
        </a:graphic>
      </p:graphicFrame>
    </p:spTree>
    <p:extLst>
      <p:ext uri="{BB962C8B-B14F-4D97-AF65-F5344CB8AC3E}">
        <p14:creationId xmlns:p14="http://schemas.microsoft.com/office/powerpoint/2010/main" val="1687060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2E1D7-1997-4FBB-BB33-39D9B5F443F1}"/>
              </a:ext>
            </a:extLst>
          </p:cNvPr>
          <p:cNvSpPr>
            <a:spLocks noGrp="1"/>
          </p:cNvSpPr>
          <p:nvPr>
            <p:ph type="title"/>
          </p:nvPr>
        </p:nvSpPr>
        <p:spPr/>
        <p:txBody>
          <a:bodyPr/>
          <a:lstStyle/>
          <a:p>
            <a:r>
              <a:rPr lang="fr-CH" dirty="0"/>
              <a:t>Données cycliques</a:t>
            </a:r>
          </a:p>
        </p:txBody>
      </p:sp>
      <p:sp>
        <p:nvSpPr>
          <p:cNvPr id="3" name="Content Placeholder 2">
            <a:extLst>
              <a:ext uri="{FF2B5EF4-FFF2-40B4-BE49-F238E27FC236}">
                <a16:creationId xmlns:a16="http://schemas.microsoft.com/office/drawing/2014/main" id="{BCD0B49E-55F8-4F79-814D-DCD9A24E4C84}"/>
              </a:ext>
            </a:extLst>
          </p:cNvPr>
          <p:cNvSpPr>
            <a:spLocks noGrp="1"/>
          </p:cNvSpPr>
          <p:nvPr>
            <p:ph idx="1"/>
          </p:nvPr>
        </p:nvSpPr>
        <p:spPr/>
        <p:txBody>
          <a:bodyPr/>
          <a:lstStyle/>
          <a:p>
            <a:pPr>
              <a:lnSpc>
                <a:spcPct val="107000"/>
              </a:lnSpc>
              <a:spcAft>
                <a:spcPts val="800"/>
              </a:spcAft>
            </a:pPr>
            <a:r>
              <a:rPr lang="fr-CH" sz="2400" dirty="0">
                <a:effectLst/>
                <a:latin typeface="Calibri" panose="020F0502020204030204" pitchFamily="34" charset="0"/>
                <a:ea typeface="Calibri" panose="020F0502020204030204" pitchFamily="34" charset="0"/>
                <a:cs typeface="Times New Roman" panose="02020603050405020304" pitchFamily="18" charset="0"/>
              </a:rPr>
              <a:t>Transmises en temps réel. Elles sont utilisées pour le contrôle de processus dans le système et peuvent également être transférées vers d'autres systèmes informatiques via IO-Link.</a:t>
            </a:r>
          </a:p>
          <a:p>
            <a:pPr marL="342900" lvl="0" indent="-342900">
              <a:lnSpc>
                <a:spcPct val="107000"/>
              </a:lnSpc>
              <a:spcAft>
                <a:spcPts val="800"/>
              </a:spcAft>
              <a:buFont typeface="Symbol" panose="05050102010706020507" pitchFamily="18" charset="2"/>
              <a:buChar char=""/>
            </a:pPr>
            <a:r>
              <a:rPr lang="fr-CH" sz="2400" dirty="0">
                <a:effectLst/>
                <a:latin typeface="Calibri" panose="020F0502020204030204" pitchFamily="34" charset="0"/>
                <a:ea typeface="Calibri" panose="020F0502020204030204" pitchFamily="34" charset="0"/>
                <a:cs typeface="Times New Roman" panose="02020603050405020304" pitchFamily="18" charset="0"/>
              </a:rPr>
              <a:t>Ce sont les données transmises traditionnellement sous forme binaire, 0 ou 24 </a:t>
            </a:r>
            <a:r>
              <a:rPr lang="fr-CH" sz="2400" dirty="0" err="1">
                <a:effectLst/>
                <a:latin typeface="Calibri" panose="020F0502020204030204" pitchFamily="34" charset="0"/>
                <a:ea typeface="Calibri" panose="020F0502020204030204" pitchFamily="34" charset="0"/>
                <a:cs typeface="Times New Roman" panose="02020603050405020304" pitchFamily="18" charset="0"/>
              </a:rPr>
              <a:t>Vdc</a:t>
            </a:r>
            <a:r>
              <a:rPr lang="fr-CH" sz="2400" dirty="0">
                <a:effectLst/>
                <a:latin typeface="Calibri" panose="020F0502020204030204" pitchFamily="34" charset="0"/>
                <a:ea typeface="Calibri" panose="020F0502020204030204" pitchFamily="34" charset="0"/>
                <a:cs typeface="Times New Roman" panose="02020603050405020304" pitchFamily="18" charset="0"/>
              </a:rPr>
              <a:t> ou analogique sous forme </a:t>
            </a:r>
            <a:r>
              <a:rPr lang="fr-CH" sz="2400">
                <a:effectLst/>
                <a:latin typeface="Calibri" panose="020F0502020204030204" pitchFamily="34" charset="0"/>
                <a:ea typeface="Calibri" panose="020F0502020204030204" pitchFamily="34" charset="0"/>
                <a:cs typeface="Times New Roman" panose="02020603050405020304" pitchFamily="18" charset="0"/>
              </a:rPr>
              <a:t>0..10 Vdc</a:t>
            </a:r>
            <a:r>
              <a:rPr lang="fr-CH" sz="2400" dirty="0">
                <a:effectLst/>
                <a:latin typeface="Calibri" panose="020F0502020204030204" pitchFamily="34" charset="0"/>
                <a:ea typeface="Calibri" panose="020F0502020204030204" pitchFamily="34" charset="0"/>
                <a:cs typeface="Times New Roman" panose="02020603050405020304" pitchFamily="18" charset="0"/>
              </a:rPr>
              <a:t> ou 4..20 mA.</a:t>
            </a:r>
          </a:p>
          <a:p>
            <a:endParaRPr lang="fr-CH" dirty="0"/>
          </a:p>
        </p:txBody>
      </p:sp>
    </p:spTree>
    <p:extLst>
      <p:ext uri="{BB962C8B-B14F-4D97-AF65-F5344CB8AC3E}">
        <p14:creationId xmlns:p14="http://schemas.microsoft.com/office/powerpoint/2010/main" val="4174711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3F1B-7AD5-461D-AD34-30C4E7F8B5EC}"/>
              </a:ext>
            </a:extLst>
          </p:cNvPr>
          <p:cNvSpPr>
            <a:spLocks noGrp="1"/>
          </p:cNvSpPr>
          <p:nvPr>
            <p:ph type="title"/>
          </p:nvPr>
        </p:nvSpPr>
        <p:spPr/>
        <p:txBody>
          <a:bodyPr/>
          <a:lstStyle/>
          <a:p>
            <a:r>
              <a:rPr lang="fr-CH" dirty="0">
                <a:solidFill>
                  <a:schemeClr val="tx1"/>
                </a:solidFill>
                <a:effectLst/>
                <a:ea typeface="Times New Roman" panose="02020603050405020304" pitchFamily="18" charset="0"/>
                <a:cs typeface="Times New Roman" panose="02020603050405020304" pitchFamily="18" charset="0"/>
              </a:rPr>
              <a:t>Données acycliques </a:t>
            </a:r>
            <a:endParaRPr lang="fr-CH" dirty="0">
              <a:solidFill>
                <a:schemeClr val="tx1"/>
              </a:solidFill>
            </a:endParaRPr>
          </a:p>
        </p:txBody>
      </p:sp>
      <p:sp>
        <p:nvSpPr>
          <p:cNvPr id="3" name="Content Placeholder 2">
            <a:extLst>
              <a:ext uri="{FF2B5EF4-FFF2-40B4-BE49-F238E27FC236}">
                <a16:creationId xmlns:a16="http://schemas.microsoft.com/office/drawing/2014/main" id="{B38EBC14-6AF7-458B-90D6-57BDADA89854}"/>
              </a:ext>
            </a:extLst>
          </p:cNvPr>
          <p:cNvSpPr>
            <a:spLocks noGrp="1"/>
          </p:cNvSpPr>
          <p:nvPr>
            <p:ph idx="1"/>
          </p:nvPr>
        </p:nvSpPr>
        <p:spPr/>
        <p:txBody>
          <a:bodyPr/>
          <a:lstStyle/>
          <a:p>
            <a:pPr>
              <a:lnSpc>
                <a:spcPct val="107000"/>
              </a:lnSpc>
              <a:spcAft>
                <a:spcPts val="800"/>
              </a:spcAft>
            </a:pPr>
            <a:r>
              <a:rPr lang="fr-CH" sz="2400" dirty="0">
                <a:effectLst/>
                <a:latin typeface="Calibri" panose="020F0502020204030204" pitchFamily="34" charset="0"/>
                <a:ea typeface="Calibri" panose="020F0502020204030204" pitchFamily="34" charset="0"/>
                <a:cs typeface="Times New Roman" panose="02020603050405020304" pitchFamily="18" charset="0"/>
              </a:rPr>
              <a:t>Permettent de paramétrer les détecteurs (dispositifs d'E/S) et, si nécessaire, de lire les données d'analyse et d'identification.</a:t>
            </a:r>
          </a:p>
          <a:p>
            <a:pPr marL="342900" lvl="0" indent="-342900">
              <a:lnSpc>
                <a:spcPct val="107000"/>
              </a:lnSpc>
              <a:buFont typeface="Symbol" panose="05050102010706020507" pitchFamily="18" charset="2"/>
              <a:buChar char=""/>
            </a:pPr>
            <a:r>
              <a:rPr lang="fr-CH" sz="2400" dirty="0">
                <a:effectLst/>
                <a:latin typeface="Calibri" panose="020F0502020204030204" pitchFamily="34" charset="0"/>
                <a:ea typeface="Calibri" panose="020F0502020204030204" pitchFamily="34" charset="0"/>
                <a:cs typeface="Times New Roman" panose="02020603050405020304" pitchFamily="18" charset="0"/>
              </a:rPr>
              <a:t>Diagnostique du capteur, tel que qualité du signal, température du capteur.</a:t>
            </a:r>
          </a:p>
          <a:p>
            <a:pPr marL="342900" lvl="0" indent="-342900">
              <a:lnSpc>
                <a:spcPct val="107000"/>
              </a:lnSpc>
              <a:buFont typeface="Symbol" panose="05050102010706020507" pitchFamily="18" charset="2"/>
              <a:buChar char=""/>
            </a:pPr>
            <a:r>
              <a:rPr lang="fr-CH" sz="2400" dirty="0">
                <a:effectLst/>
                <a:latin typeface="Calibri" panose="020F0502020204030204" pitchFamily="34" charset="0"/>
                <a:ea typeface="Calibri" panose="020F0502020204030204" pitchFamily="34" charset="0"/>
                <a:cs typeface="Times New Roman" panose="02020603050405020304" pitchFamily="18" charset="0"/>
              </a:rPr>
              <a:t>Repérage du capteur, tel que type du capteur, numéro de série.</a:t>
            </a:r>
          </a:p>
          <a:p>
            <a:pPr marL="342900" lvl="0" indent="-342900">
              <a:lnSpc>
                <a:spcPct val="107000"/>
              </a:lnSpc>
              <a:spcAft>
                <a:spcPts val="800"/>
              </a:spcAft>
              <a:buFont typeface="Symbol" panose="05050102010706020507" pitchFamily="18" charset="2"/>
              <a:buChar char=""/>
            </a:pPr>
            <a:r>
              <a:rPr lang="fr-CH" sz="2400" dirty="0">
                <a:effectLst/>
                <a:latin typeface="Calibri" panose="020F0502020204030204" pitchFamily="34" charset="0"/>
                <a:ea typeface="Calibri" panose="020F0502020204030204" pitchFamily="34" charset="0"/>
                <a:cs typeface="Times New Roman" panose="02020603050405020304" pitchFamily="18" charset="0"/>
              </a:rPr>
              <a:t>Paramétrage, tel que distance de mesure, niveau de contraste.</a:t>
            </a:r>
          </a:p>
          <a:p>
            <a:endParaRPr lang="fr-CH" dirty="0"/>
          </a:p>
        </p:txBody>
      </p:sp>
    </p:spTree>
    <p:extLst>
      <p:ext uri="{BB962C8B-B14F-4D97-AF65-F5344CB8AC3E}">
        <p14:creationId xmlns:p14="http://schemas.microsoft.com/office/powerpoint/2010/main" val="2971387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982F6-9073-447C-8342-E4E6ADC6A1E6}"/>
              </a:ext>
            </a:extLst>
          </p:cNvPr>
          <p:cNvSpPr>
            <a:spLocks noGrp="1"/>
          </p:cNvSpPr>
          <p:nvPr>
            <p:ph type="title"/>
          </p:nvPr>
        </p:nvSpPr>
        <p:spPr/>
        <p:txBody>
          <a:bodyPr/>
          <a:lstStyle/>
          <a:p>
            <a:r>
              <a:rPr lang="fr-CH" dirty="0"/>
              <a:t>Validation</a:t>
            </a:r>
          </a:p>
        </p:txBody>
      </p:sp>
      <p:sp>
        <p:nvSpPr>
          <p:cNvPr id="3" name="Content Placeholder 2">
            <a:extLst>
              <a:ext uri="{FF2B5EF4-FFF2-40B4-BE49-F238E27FC236}">
                <a16:creationId xmlns:a16="http://schemas.microsoft.com/office/drawing/2014/main" id="{A3C5D0ED-4551-43EA-8230-7A8AA649E686}"/>
              </a:ext>
            </a:extLst>
          </p:cNvPr>
          <p:cNvSpPr>
            <a:spLocks noGrp="1"/>
          </p:cNvSpPr>
          <p:nvPr>
            <p:ph idx="1"/>
          </p:nvPr>
        </p:nvSpPr>
        <p:spPr/>
        <p:txBody>
          <a:bodyPr/>
          <a:lstStyle/>
          <a:p>
            <a:r>
              <a:rPr lang="fr-CH" sz="2400" dirty="0">
                <a:effectLst/>
                <a:latin typeface="Calibri" panose="020F0502020204030204" pitchFamily="34" charset="0"/>
                <a:ea typeface="Calibri" panose="020F0502020204030204" pitchFamily="34" charset="0"/>
                <a:cs typeface="Times New Roman" panose="02020603050405020304" pitchFamily="18" charset="0"/>
              </a:rPr>
              <a:t>Dans les industries nécessitant un processus de validation, les capteurs IO-Link offrent la caractéristique intéressante de pouvoir être validés. Contrairement aux capteurs traditionnels, on peut choisir de vérifier si le capteur a été changé en lisant son numéro de série, mais on peut aussi simplement choisir de vérifier si il a été remplacé par un capteur équivalent.</a:t>
            </a:r>
          </a:p>
          <a:p>
            <a:endParaRPr lang="fr-CH" dirty="0"/>
          </a:p>
          <a:p>
            <a:pPr>
              <a:lnSpc>
                <a:spcPct val="107000"/>
              </a:lnSpc>
              <a:spcBef>
                <a:spcPts val="200"/>
              </a:spcBef>
            </a:pPr>
            <a:r>
              <a:rPr lang="en-GB" sz="1800" b="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Ouvrage</a:t>
            </a:r>
            <a:r>
              <a:rPr lang="en-GB"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de </a:t>
            </a:r>
            <a:r>
              <a:rPr lang="en-GB" sz="1800" b="1"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référence</a:t>
            </a:r>
            <a:endParaRPr lang="fr-CH"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IO-Link The DNA of Industry 4.0,  Joachim 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Uffelmann</a:t>
            </a:r>
            <a:r>
              <a:rPr lang="en-GB" sz="1800" dirty="0">
                <a:effectLst/>
                <a:latin typeface="Calibri" panose="020F0502020204030204" pitchFamily="34" charset="0"/>
                <a:ea typeface="Calibri" panose="020F0502020204030204" pitchFamily="34" charset="0"/>
                <a:cs typeface="Times New Roman" panose="02020603050405020304" pitchFamily="18" charset="0"/>
              </a:rPr>
              <a:t>, Peter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Wienzek</a:t>
            </a:r>
            <a:r>
              <a:rPr lang="en-GB" sz="1800" dirty="0">
                <a:effectLst/>
                <a:latin typeface="Calibri" panose="020F0502020204030204" pitchFamily="34" charset="0"/>
                <a:ea typeface="Calibri" panose="020F0502020204030204" pitchFamily="34" charset="0"/>
                <a:cs typeface="Times New Roman" panose="02020603050405020304" pitchFamily="18" charset="0"/>
              </a:rPr>
              <a:t>, Myriam Jahn</a:t>
            </a:r>
            <a:endParaRPr lang="fr-CH"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CH" dirty="0"/>
          </a:p>
        </p:txBody>
      </p:sp>
    </p:spTree>
    <p:extLst>
      <p:ext uri="{BB962C8B-B14F-4D97-AF65-F5344CB8AC3E}">
        <p14:creationId xmlns:p14="http://schemas.microsoft.com/office/powerpoint/2010/main" val="3206225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6D8DCF-33AC-D391-AE30-94DA322749B4}"/>
              </a:ext>
            </a:extLst>
          </p:cNvPr>
          <p:cNvSpPr>
            <a:spLocks noGrp="1"/>
          </p:cNvSpPr>
          <p:nvPr>
            <p:ph type="title"/>
          </p:nvPr>
        </p:nvSpPr>
        <p:spPr/>
        <p:txBody>
          <a:bodyPr/>
          <a:lstStyle/>
          <a:p>
            <a:r>
              <a:rPr lang="fr-CH" dirty="0"/>
              <a:t>Profils IO-Link / Smart </a:t>
            </a:r>
            <a:r>
              <a:rPr lang="fr-CH" dirty="0" err="1"/>
              <a:t>Sensor</a:t>
            </a:r>
            <a:endParaRPr lang="en-GB" dirty="0"/>
          </a:p>
        </p:txBody>
      </p:sp>
      <p:pic>
        <p:nvPicPr>
          <p:cNvPr id="4" name="Espace réservé du contenu 3">
            <a:extLst>
              <a:ext uri="{FF2B5EF4-FFF2-40B4-BE49-F238E27FC236}">
                <a16:creationId xmlns:a16="http://schemas.microsoft.com/office/drawing/2014/main" id="{255962D2-9F51-62BC-64EB-5B5BE04F9EBE}"/>
              </a:ext>
            </a:extLst>
          </p:cNvPr>
          <p:cNvPicPr>
            <a:picLocks noGrp="1" noChangeAspect="1"/>
          </p:cNvPicPr>
          <p:nvPr>
            <p:ph idx="1"/>
          </p:nvPr>
        </p:nvPicPr>
        <p:blipFill>
          <a:blip r:embed="rId2"/>
          <a:stretch>
            <a:fillRect/>
          </a:stretch>
        </p:blipFill>
        <p:spPr>
          <a:xfrm>
            <a:off x="1891749" y="2339970"/>
            <a:ext cx="6120914" cy="3054361"/>
          </a:xfrm>
          <a:prstGeom prst="rect">
            <a:avLst/>
          </a:prstGeom>
        </p:spPr>
      </p:pic>
      <p:sp>
        <p:nvSpPr>
          <p:cNvPr id="5" name="Légende : encadrée 4">
            <a:extLst>
              <a:ext uri="{FF2B5EF4-FFF2-40B4-BE49-F238E27FC236}">
                <a16:creationId xmlns:a16="http://schemas.microsoft.com/office/drawing/2014/main" id="{A53243FC-D209-800C-6524-D97E3D199FCD}"/>
              </a:ext>
            </a:extLst>
          </p:cNvPr>
          <p:cNvSpPr/>
          <p:nvPr/>
        </p:nvSpPr>
        <p:spPr bwMode="auto">
          <a:xfrm>
            <a:off x="6033120" y="1383762"/>
            <a:ext cx="3168352" cy="648072"/>
          </a:xfrm>
          <a:prstGeom prst="borderCallout1">
            <a:avLst>
              <a:gd name="adj1" fmla="val 54024"/>
              <a:gd name="adj2" fmla="val -6726"/>
              <a:gd name="adj3" fmla="val 200685"/>
              <a:gd name="adj4" fmla="val -38611"/>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fr-CH" sz="20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rPr>
              <a:t>Pas si simple en réalité…</a:t>
            </a:r>
            <a:endParaRPr kumimoji="0" lang="en-GB" sz="20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98524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6D8DCF-33AC-D391-AE30-94DA322749B4}"/>
              </a:ext>
            </a:extLst>
          </p:cNvPr>
          <p:cNvSpPr>
            <a:spLocks noGrp="1"/>
          </p:cNvSpPr>
          <p:nvPr>
            <p:ph type="title"/>
          </p:nvPr>
        </p:nvSpPr>
        <p:spPr/>
        <p:txBody>
          <a:bodyPr/>
          <a:lstStyle/>
          <a:p>
            <a:r>
              <a:rPr lang="fr-CH" dirty="0"/>
              <a:t>Profils IO-Link / Smart </a:t>
            </a:r>
            <a:r>
              <a:rPr lang="fr-CH" dirty="0" err="1"/>
              <a:t>Sensor</a:t>
            </a:r>
            <a:endParaRPr lang="en-GB" dirty="0"/>
          </a:p>
        </p:txBody>
      </p:sp>
      <p:pic>
        <p:nvPicPr>
          <p:cNvPr id="6" name="Espace réservé du contenu 5">
            <a:extLst>
              <a:ext uri="{FF2B5EF4-FFF2-40B4-BE49-F238E27FC236}">
                <a16:creationId xmlns:a16="http://schemas.microsoft.com/office/drawing/2014/main" id="{02B9E129-64B3-E265-DEBF-6BB0095C4126}"/>
              </a:ext>
            </a:extLst>
          </p:cNvPr>
          <p:cNvPicPr>
            <a:picLocks noGrp="1" noChangeAspect="1"/>
          </p:cNvPicPr>
          <p:nvPr>
            <p:ph idx="1"/>
          </p:nvPr>
        </p:nvPicPr>
        <p:blipFill>
          <a:blip r:embed="rId2"/>
          <a:stretch>
            <a:fillRect/>
          </a:stretch>
        </p:blipFill>
        <p:spPr>
          <a:xfrm>
            <a:off x="1891749" y="2269860"/>
            <a:ext cx="6120914" cy="3194581"/>
          </a:xfrm>
          <a:prstGeom prst="rect">
            <a:avLst/>
          </a:prstGeom>
        </p:spPr>
      </p:pic>
    </p:spTree>
    <p:extLst>
      <p:ext uri="{BB962C8B-B14F-4D97-AF65-F5344CB8AC3E}">
        <p14:creationId xmlns:p14="http://schemas.microsoft.com/office/powerpoint/2010/main" val="57145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0260-C8CB-4A94-8EEE-89FC4626D94D}"/>
              </a:ext>
            </a:extLst>
          </p:cNvPr>
          <p:cNvSpPr>
            <a:spLocks noGrp="1"/>
          </p:cNvSpPr>
          <p:nvPr>
            <p:ph type="title"/>
          </p:nvPr>
        </p:nvSpPr>
        <p:spPr/>
        <p:txBody>
          <a:bodyPr/>
          <a:lstStyle/>
          <a:p>
            <a:r>
              <a:rPr lang="fr-CH" dirty="0"/>
              <a:t>Field Bus</a:t>
            </a:r>
          </a:p>
        </p:txBody>
      </p:sp>
      <p:sp>
        <p:nvSpPr>
          <p:cNvPr id="7" name="Text Placeholder 6">
            <a:extLst>
              <a:ext uri="{FF2B5EF4-FFF2-40B4-BE49-F238E27FC236}">
                <a16:creationId xmlns:a16="http://schemas.microsoft.com/office/drawing/2014/main" id="{52CF9F3F-8BB7-43BE-BC7E-E72F1826C5FE}"/>
              </a:ext>
            </a:extLst>
          </p:cNvPr>
          <p:cNvSpPr>
            <a:spLocks noGrp="1"/>
          </p:cNvSpPr>
          <p:nvPr>
            <p:ph type="body" idx="1"/>
          </p:nvPr>
        </p:nvSpPr>
        <p:spPr/>
        <p:txBody>
          <a:bodyPr/>
          <a:lstStyle/>
          <a:p>
            <a:r>
              <a:rPr lang="fr-CH" sz="1800" dirty="0"/>
              <a:t>Source www.renesas.com</a:t>
            </a:r>
          </a:p>
        </p:txBody>
      </p:sp>
      <p:pic>
        <p:nvPicPr>
          <p:cNvPr id="11" name="Content Placeholder 10">
            <a:extLst>
              <a:ext uri="{FF2B5EF4-FFF2-40B4-BE49-F238E27FC236}">
                <a16:creationId xmlns:a16="http://schemas.microsoft.com/office/drawing/2014/main" id="{9EB6AAEE-8D62-44B8-9EBD-A64237F77DAA}"/>
              </a:ext>
            </a:extLst>
          </p:cNvPr>
          <p:cNvPicPr>
            <a:picLocks noGrp="1" noChangeAspect="1"/>
          </p:cNvPicPr>
          <p:nvPr>
            <p:ph sz="half" idx="2"/>
          </p:nvPr>
        </p:nvPicPr>
        <p:blipFill>
          <a:blip r:embed="rId2"/>
          <a:stretch>
            <a:fillRect/>
          </a:stretch>
        </p:blipFill>
        <p:spPr>
          <a:xfrm>
            <a:off x="682625" y="2670266"/>
            <a:ext cx="4191000" cy="3354206"/>
          </a:xfrm>
          <a:prstGeom prst="rect">
            <a:avLst/>
          </a:prstGeom>
        </p:spPr>
      </p:pic>
      <p:sp>
        <p:nvSpPr>
          <p:cNvPr id="9" name="Text Placeholder 8">
            <a:extLst>
              <a:ext uri="{FF2B5EF4-FFF2-40B4-BE49-F238E27FC236}">
                <a16:creationId xmlns:a16="http://schemas.microsoft.com/office/drawing/2014/main" id="{8CBF385E-9992-4312-8793-DDBCCDFA6A53}"/>
              </a:ext>
            </a:extLst>
          </p:cNvPr>
          <p:cNvSpPr>
            <a:spLocks noGrp="1"/>
          </p:cNvSpPr>
          <p:nvPr>
            <p:ph type="body" sz="quarter" idx="3"/>
          </p:nvPr>
        </p:nvSpPr>
        <p:spPr/>
        <p:txBody>
          <a:bodyPr/>
          <a:lstStyle/>
          <a:p>
            <a:r>
              <a:rPr lang="fr-CH" sz="1800" dirty="0"/>
              <a:t>https://www.yaskawa.com</a:t>
            </a:r>
          </a:p>
        </p:txBody>
      </p:sp>
      <p:pic>
        <p:nvPicPr>
          <p:cNvPr id="12" name="Content Placeholder 11">
            <a:extLst>
              <a:ext uri="{FF2B5EF4-FFF2-40B4-BE49-F238E27FC236}">
                <a16:creationId xmlns:a16="http://schemas.microsoft.com/office/drawing/2014/main" id="{3F080ACD-371D-4F26-9898-24096BB0C364}"/>
              </a:ext>
            </a:extLst>
          </p:cNvPr>
          <p:cNvPicPr>
            <a:picLocks noGrp="1" noChangeAspect="1"/>
          </p:cNvPicPr>
          <p:nvPr>
            <p:ph sz="quarter" idx="4"/>
          </p:nvPr>
        </p:nvPicPr>
        <p:blipFill>
          <a:blip r:embed="rId3"/>
          <a:stretch>
            <a:fillRect/>
          </a:stretch>
        </p:blipFill>
        <p:spPr>
          <a:xfrm>
            <a:off x="5014913" y="3083878"/>
            <a:ext cx="4211637" cy="2526982"/>
          </a:xfrm>
          <a:prstGeom prst="rect">
            <a:avLst/>
          </a:prstGeom>
        </p:spPr>
      </p:pic>
    </p:spTree>
    <p:extLst>
      <p:ext uri="{BB962C8B-B14F-4D97-AF65-F5344CB8AC3E}">
        <p14:creationId xmlns:p14="http://schemas.microsoft.com/office/powerpoint/2010/main" val="1303227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6D8DCF-33AC-D391-AE30-94DA322749B4}"/>
              </a:ext>
            </a:extLst>
          </p:cNvPr>
          <p:cNvSpPr>
            <a:spLocks noGrp="1"/>
          </p:cNvSpPr>
          <p:nvPr>
            <p:ph type="title"/>
          </p:nvPr>
        </p:nvSpPr>
        <p:spPr/>
        <p:txBody>
          <a:bodyPr/>
          <a:lstStyle/>
          <a:p>
            <a:r>
              <a:rPr lang="fr-CH" dirty="0"/>
              <a:t>Profils IO-Link / Smart </a:t>
            </a:r>
            <a:r>
              <a:rPr lang="fr-CH" dirty="0" err="1"/>
              <a:t>Sensor</a:t>
            </a:r>
            <a:endParaRPr lang="en-GB" dirty="0"/>
          </a:p>
        </p:txBody>
      </p:sp>
      <p:pic>
        <p:nvPicPr>
          <p:cNvPr id="4" name="Espace réservé du contenu 3">
            <a:extLst>
              <a:ext uri="{FF2B5EF4-FFF2-40B4-BE49-F238E27FC236}">
                <a16:creationId xmlns:a16="http://schemas.microsoft.com/office/drawing/2014/main" id="{AFCD7E27-5C6C-43D7-D2A0-09C2700B3787}"/>
              </a:ext>
            </a:extLst>
          </p:cNvPr>
          <p:cNvPicPr>
            <a:picLocks noGrp="1" noChangeAspect="1"/>
          </p:cNvPicPr>
          <p:nvPr>
            <p:ph idx="1"/>
          </p:nvPr>
        </p:nvPicPr>
        <p:blipFill>
          <a:blip r:embed="rId2"/>
          <a:stretch>
            <a:fillRect/>
          </a:stretch>
        </p:blipFill>
        <p:spPr>
          <a:xfrm>
            <a:off x="1891749" y="2306439"/>
            <a:ext cx="6120914" cy="3121423"/>
          </a:xfrm>
          <a:prstGeom prst="rect">
            <a:avLst/>
          </a:prstGeom>
        </p:spPr>
      </p:pic>
    </p:spTree>
    <p:extLst>
      <p:ext uri="{BB962C8B-B14F-4D97-AF65-F5344CB8AC3E}">
        <p14:creationId xmlns:p14="http://schemas.microsoft.com/office/powerpoint/2010/main" val="1513959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6D8DCF-33AC-D391-AE30-94DA322749B4}"/>
              </a:ext>
            </a:extLst>
          </p:cNvPr>
          <p:cNvSpPr>
            <a:spLocks noGrp="1"/>
          </p:cNvSpPr>
          <p:nvPr>
            <p:ph type="title"/>
          </p:nvPr>
        </p:nvSpPr>
        <p:spPr/>
        <p:txBody>
          <a:bodyPr/>
          <a:lstStyle/>
          <a:p>
            <a:r>
              <a:rPr lang="fr-CH" dirty="0"/>
              <a:t>Transmission times</a:t>
            </a:r>
            <a:endParaRPr lang="en-GB" dirty="0"/>
          </a:p>
        </p:txBody>
      </p:sp>
      <p:pic>
        <p:nvPicPr>
          <p:cNvPr id="5" name="Espace réservé du contenu 4">
            <a:extLst>
              <a:ext uri="{FF2B5EF4-FFF2-40B4-BE49-F238E27FC236}">
                <a16:creationId xmlns:a16="http://schemas.microsoft.com/office/drawing/2014/main" id="{1262D66B-B405-1907-2312-C44695E0C421}"/>
              </a:ext>
            </a:extLst>
          </p:cNvPr>
          <p:cNvPicPr>
            <a:picLocks noGrp="1" noChangeAspect="1"/>
          </p:cNvPicPr>
          <p:nvPr>
            <p:ph idx="1"/>
          </p:nvPr>
        </p:nvPicPr>
        <p:blipFill>
          <a:blip r:embed="rId2"/>
          <a:stretch>
            <a:fillRect/>
          </a:stretch>
        </p:blipFill>
        <p:spPr>
          <a:xfrm>
            <a:off x="1891749" y="2300342"/>
            <a:ext cx="6120914" cy="3133616"/>
          </a:xfrm>
          <a:prstGeom prst="rect">
            <a:avLst/>
          </a:prstGeom>
        </p:spPr>
      </p:pic>
      <p:sp>
        <p:nvSpPr>
          <p:cNvPr id="6" name="Légende : encadrée 5">
            <a:extLst>
              <a:ext uri="{FF2B5EF4-FFF2-40B4-BE49-F238E27FC236}">
                <a16:creationId xmlns:a16="http://schemas.microsoft.com/office/drawing/2014/main" id="{103E8717-68ED-70F9-EEC0-D840252E26FF}"/>
              </a:ext>
            </a:extLst>
          </p:cNvPr>
          <p:cNvSpPr/>
          <p:nvPr/>
        </p:nvSpPr>
        <p:spPr bwMode="auto">
          <a:xfrm>
            <a:off x="5601072" y="1154920"/>
            <a:ext cx="3600400" cy="1141412"/>
          </a:xfrm>
          <a:prstGeom prst="borderCallout1">
            <a:avLst>
              <a:gd name="adj1" fmla="val 99632"/>
              <a:gd name="adj2" fmla="val 55404"/>
              <a:gd name="adj3" fmla="val 222621"/>
              <a:gd name="adj4" fmla="val 48613"/>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kumimoji="0" lang="fr-CH" sz="20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rPr>
              <a:t>Exemple de source Siemens, dans la pratique, peut être compliqué à évaluer </a:t>
            </a:r>
            <a:endParaRPr kumimoji="0" lang="en-GB" sz="20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259874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D80A0-FD08-4DD1-BA7D-FFE2DAC5F265}"/>
              </a:ext>
            </a:extLst>
          </p:cNvPr>
          <p:cNvSpPr>
            <a:spLocks noGrp="1"/>
          </p:cNvSpPr>
          <p:nvPr>
            <p:ph type="title"/>
          </p:nvPr>
        </p:nvSpPr>
        <p:spPr/>
        <p:txBody>
          <a:bodyPr/>
          <a:lstStyle/>
          <a:p>
            <a:r>
              <a:rPr lang="fr-CH" dirty="0"/>
              <a:t>IO-Link c’est maintenant…</a:t>
            </a:r>
          </a:p>
        </p:txBody>
      </p:sp>
      <p:pic>
        <p:nvPicPr>
          <p:cNvPr id="4" name="Content Placeholder 3">
            <a:extLst>
              <a:ext uri="{FF2B5EF4-FFF2-40B4-BE49-F238E27FC236}">
                <a16:creationId xmlns:a16="http://schemas.microsoft.com/office/drawing/2014/main" id="{22F1E9D9-A0BD-4B3A-9827-D07B2CD868B6}"/>
              </a:ext>
            </a:extLst>
          </p:cNvPr>
          <p:cNvPicPr>
            <a:picLocks noGrp="1" noChangeAspect="1"/>
          </p:cNvPicPr>
          <p:nvPr>
            <p:ph idx="1"/>
          </p:nvPr>
        </p:nvPicPr>
        <p:blipFill>
          <a:blip r:embed="rId2"/>
          <a:stretch>
            <a:fillRect/>
          </a:stretch>
        </p:blipFill>
        <p:spPr>
          <a:xfrm>
            <a:off x="495300" y="2195811"/>
            <a:ext cx="8913813" cy="3342679"/>
          </a:xfrm>
          <a:prstGeom prst="rect">
            <a:avLst/>
          </a:prstGeom>
        </p:spPr>
      </p:pic>
    </p:spTree>
    <p:extLst>
      <p:ext uri="{BB962C8B-B14F-4D97-AF65-F5344CB8AC3E}">
        <p14:creationId xmlns:p14="http://schemas.microsoft.com/office/powerpoint/2010/main" val="3100947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3E155-6624-4B90-AF39-9D804450C154}"/>
              </a:ext>
            </a:extLst>
          </p:cNvPr>
          <p:cNvSpPr>
            <a:spLocks noGrp="1"/>
          </p:cNvSpPr>
          <p:nvPr>
            <p:ph type="title"/>
          </p:nvPr>
        </p:nvSpPr>
        <p:spPr>
          <a:xfrm>
            <a:off x="495300" y="274638"/>
            <a:ext cx="8913813" cy="1141412"/>
          </a:xfrm>
        </p:spPr>
        <p:txBody>
          <a:bodyPr wrap="square" anchor="ctr">
            <a:normAutofit/>
          </a:bodyPr>
          <a:lstStyle/>
          <a:p>
            <a:r>
              <a:rPr lang="fr-CH" dirty="0"/>
              <a:t>Smart </a:t>
            </a:r>
            <a:r>
              <a:rPr lang="fr-CH" dirty="0" err="1"/>
              <a:t>Sensor</a:t>
            </a:r>
            <a:r>
              <a:rPr lang="fr-CH" dirty="0"/>
              <a:t> Profile</a:t>
            </a:r>
          </a:p>
        </p:txBody>
      </p:sp>
      <p:sp>
        <p:nvSpPr>
          <p:cNvPr id="8" name="Content Placeholder 2">
            <a:extLst>
              <a:ext uri="{FF2B5EF4-FFF2-40B4-BE49-F238E27FC236}">
                <a16:creationId xmlns:a16="http://schemas.microsoft.com/office/drawing/2014/main" id="{E8AD8391-FB4E-44B2-AF38-F66C513E83FA}"/>
              </a:ext>
            </a:extLst>
          </p:cNvPr>
          <p:cNvSpPr>
            <a:spLocks noGrp="1"/>
          </p:cNvSpPr>
          <p:nvPr>
            <p:ph sz="half" idx="1"/>
          </p:nvPr>
        </p:nvSpPr>
        <p:spPr>
          <a:xfrm>
            <a:off x="495369" y="1604457"/>
            <a:ext cx="4391446" cy="4524398"/>
          </a:xfrm>
        </p:spPr>
        <p:txBody>
          <a:bodyPr/>
          <a:lstStyle/>
          <a:p>
            <a:r>
              <a:rPr lang="en-US" dirty="0"/>
              <a:t>IO-Link </a:t>
            </a:r>
            <a:r>
              <a:rPr lang="en-US" b="1" dirty="0">
                <a:solidFill>
                  <a:srgbClr val="FF0000"/>
                </a:solidFill>
              </a:rPr>
              <a:t>N’EST PAS</a:t>
            </a:r>
            <a:r>
              <a:rPr lang="en-US" dirty="0"/>
              <a:t> simple à </a:t>
            </a:r>
            <a:r>
              <a:rPr lang="en-US" dirty="0" err="1"/>
              <a:t>utiliser</a:t>
            </a:r>
            <a:r>
              <a:rPr lang="en-US" dirty="0"/>
              <a:t>.</a:t>
            </a:r>
          </a:p>
          <a:p>
            <a:r>
              <a:rPr lang="en-US" dirty="0"/>
              <a:t>Les </a:t>
            </a:r>
            <a:r>
              <a:rPr lang="en-US" dirty="0" err="1"/>
              <a:t>outils</a:t>
            </a:r>
            <a:r>
              <a:rPr lang="en-US" dirty="0"/>
              <a:t> </a:t>
            </a:r>
            <a:r>
              <a:rPr lang="en-US" dirty="0" err="1"/>
              <a:t>logiciel</a:t>
            </a:r>
            <a:r>
              <a:rPr lang="en-US" dirty="0"/>
              <a:t> </a:t>
            </a:r>
            <a:r>
              <a:rPr lang="en-US" dirty="0" err="1"/>
              <a:t>sortent</a:t>
            </a:r>
            <a:r>
              <a:rPr lang="en-US" dirty="0"/>
              <a:t> </a:t>
            </a:r>
            <a:r>
              <a:rPr lang="en-US" b="1" dirty="0">
                <a:solidFill>
                  <a:srgbClr val="FF0000"/>
                </a:solidFill>
              </a:rPr>
              <a:t>MAINTENANT</a:t>
            </a:r>
            <a:r>
              <a:rPr lang="en-US" dirty="0"/>
              <a:t>.</a:t>
            </a:r>
          </a:p>
          <a:p>
            <a:r>
              <a:rPr lang="en-US" dirty="0" err="1"/>
              <a:t>S’aider</a:t>
            </a:r>
            <a:r>
              <a:rPr lang="en-US" dirty="0"/>
              <a:t> des </a:t>
            </a:r>
            <a:r>
              <a:rPr lang="en-US" b="1" dirty="0">
                <a:solidFill>
                  <a:srgbClr val="FF0000"/>
                </a:solidFill>
              </a:rPr>
              <a:t>NORMES</a:t>
            </a:r>
            <a:r>
              <a:rPr lang="en-US" dirty="0"/>
              <a:t> pour </a:t>
            </a:r>
            <a:r>
              <a:rPr lang="en-US" dirty="0" err="1"/>
              <a:t>l’implémentation</a:t>
            </a:r>
            <a:r>
              <a:rPr lang="en-US" dirty="0"/>
              <a:t>.</a:t>
            </a:r>
          </a:p>
          <a:p>
            <a:r>
              <a:rPr lang="en-US" sz="2000" dirty="0"/>
              <a:t>(</a:t>
            </a:r>
            <a:r>
              <a:rPr lang="en-US" sz="2000" dirty="0" err="1"/>
              <a:t>Cours</a:t>
            </a:r>
            <a:r>
              <a:rPr lang="en-US" sz="2000" dirty="0"/>
              <a:t> </a:t>
            </a:r>
            <a:r>
              <a:rPr lang="en-US" sz="2000" dirty="0" err="1"/>
              <a:t>microcontrôleurs</a:t>
            </a:r>
            <a:r>
              <a:rPr lang="en-US" sz="2000" dirty="0"/>
              <a:t> </a:t>
            </a:r>
            <a:r>
              <a:rPr lang="fr-CH" sz="2000" dirty="0"/>
              <a:t>😉)</a:t>
            </a:r>
            <a:endParaRPr lang="en-US" dirty="0"/>
          </a:p>
        </p:txBody>
      </p:sp>
      <p:sp>
        <p:nvSpPr>
          <p:cNvPr id="10" name="Content Placeholder 3">
            <a:extLst>
              <a:ext uri="{FF2B5EF4-FFF2-40B4-BE49-F238E27FC236}">
                <a16:creationId xmlns:a16="http://schemas.microsoft.com/office/drawing/2014/main" id="{6BE5BBBB-05DF-4D06-AA55-6A6957C08382}"/>
              </a:ext>
            </a:extLst>
          </p:cNvPr>
          <p:cNvSpPr>
            <a:spLocks noGrp="1"/>
          </p:cNvSpPr>
          <p:nvPr>
            <p:ph sz="half" idx="2"/>
          </p:nvPr>
        </p:nvSpPr>
        <p:spPr>
          <a:xfrm>
            <a:off x="5017822" y="1604457"/>
            <a:ext cx="4391446" cy="4524398"/>
          </a:xfrm>
        </p:spPr>
        <p:txBody>
          <a:bodyPr/>
          <a:lstStyle/>
          <a:p>
            <a:endParaRPr lang="en-US" dirty="0"/>
          </a:p>
        </p:txBody>
      </p:sp>
      <p:graphicFrame>
        <p:nvGraphicFramePr>
          <p:cNvPr id="5" name="Object 4">
            <a:extLst>
              <a:ext uri="{FF2B5EF4-FFF2-40B4-BE49-F238E27FC236}">
                <a16:creationId xmlns:a16="http://schemas.microsoft.com/office/drawing/2014/main" id="{86402DDB-C729-4F4F-982F-4890DB0942BE}"/>
              </a:ext>
            </a:extLst>
          </p:cNvPr>
          <p:cNvGraphicFramePr>
            <a:graphicFrameLocks noChangeAspect="1"/>
          </p:cNvGraphicFramePr>
          <p:nvPr>
            <p:extLst>
              <p:ext uri="{D42A27DB-BD31-4B8C-83A1-F6EECF244321}">
                <p14:modId xmlns:p14="http://schemas.microsoft.com/office/powerpoint/2010/main" val="287331323"/>
              </p:ext>
            </p:extLst>
          </p:nvPr>
        </p:nvGraphicFramePr>
        <p:xfrm>
          <a:off x="5066849" y="2502599"/>
          <a:ext cx="4293392" cy="799777"/>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2" imgW="2360880" imgH="439560" progId="Package">
                  <p:embed/>
                </p:oleObj>
              </mc:Choice>
              <mc:Fallback>
                <p:oleObj name="Objet d’environnement du Gestionnaire de liaisons" showAsIcon="1" r:id="rId2" imgW="2360880" imgH="439560" progId="Package">
                  <p:embed/>
                  <p:pic>
                    <p:nvPicPr>
                      <p:cNvPr id="5" name="Object 4">
                        <a:extLst>
                          <a:ext uri="{FF2B5EF4-FFF2-40B4-BE49-F238E27FC236}">
                            <a16:creationId xmlns:a16="http://schemas.microsoft.com/office/drawing/2014/main" id="{86402DDB-C729-4F4F-982F-4890DB0942BE}"/>
                          </a:ext>
                        </a:extLst>
                      </p:cNvPr>
                      <p:cNvPicPr/>
                      <p:nvPr/>
                    </p:nvPicPr>
                    <p:blipFill>
                      <a:blip r:embed="rId3"/>
                      <a:stretch>
                        <a:fillRect/>
                      </a:stretch>
                    </p:blipFill>
                    <p:spPr>
                      <a:xfrm>
                        <a:off x="5066849" y="2502599"/>
                        <a:ext cx="4293392" cy="79977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76238AD8-B064-4468-9D7F-2AAF74A6C9C0}"/>
              </a:ext>
            </a:extLst>
          </p:cNvPr>
          <p:cNvGraphicFramePr>
            <a:graphicFrameLocks noChangeAspect="1"/>
          </p:cNvGraphicFramePr>
          <p:nvPr>
            <p:extLst>
              <p:ext uri="{D42A27DB-BD31-4B8C-83A1-F6EECF244321}">
                <p14:modId xmlns:p14="http://schemas.microsoft.com/office/powerpoint/2010/main" val="779049730"/>
              </p:ext>
            </p:extLst>
          </p:nvPr>
        </p:nvGraphicFramePr>
        <p:xfrm>
          <a:off x="4304928" y="3429000"/>
          <a:ext cx="5783212" cy="799776"/>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4" imgW="3179880" imgH="439560" progId="Package">
                  <p:embed/>
                </p:oleObj>
              </mc:Choice>
              <mc:Fallback>
                <p:oleObj name="Objet d’environnement du Gestionnaire de liaisons" showAsIcon="1" r:id="rId4" imgW="3179880" imgH="439560" progId="Package">
                  <p:embed/>
                  <p:pic>
                    <p:nvPicPr>
                      <p:cNvPr id="7" name="Object 6">
                        <a:extLst>
                          <a:ext uri="{FF2B5EF4-FFF2-40B4-BE49-F238E27FC236}">
                            <a16:creationId xmlns:a16="http://schemas.microsoft.com/office/drawing/2014/main" id="{76238AD8-B064-4468-9D7F-2AAF74A6C9C0}"/>
                          </a:ext>
                        </a:extLst>
                      </p:cNvPr>
                      <p:cNvPicPr/>
                      <p:nvPr/>
                    </p:nvPicPr>
                    <p:blipFill>
                      <a:blip r:embed="rId5"/>
                      <a:stretch>
                        <a:fillRect/>
                      </a:stretch>
                    </p:blipFill>
                    <p:spPr>
                      <a:xfrm>
                        <a:off x="4304928" y="3429000"/>
                        <a:ext cx="5783212" cy="79977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38B16624-D386-461D-9D52-BA89C68013CA}"/>
              </a:ext>
            </a:extLst>
          </p:cNvPr>
          <p:cNvGraphicFramePr>
            <a:graphicFrameLocks noChangeAspect="1"/>
          </p:cNvGraphicFramePr>
          <p:nvPr>
            <p:extLst>
              <p:ext uri="{D42A27DB-BD31-4B8C-83A1-F6EECF244321}">
                <p14:modId xmlns:p14="http://schemas.microsoft.com/office/powerpoint/2010/main" val="878684353"/>
              </p:ext>
            </p:extLst>
          </p:nvPr>
        </p:nvGraphicFramePr>
        <p:xfrm>
          <a:off x="5414023" y="4655142"/>
          <a:ext cx="3599044" cy="119680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6" imgW="1322280" imgH="439560" progId="Package">
                  <p:embed/>
                </p:oleObj>
              </mc:Choice>
              <mc:Fallback>
                <p:oleObj name="Objet d’environnement du Gestionnaire de liaisons" showAsIcon="1" r:id="rId6" imgW="1322280" imgH="439560" progId="Package">
                  <p:embed/>
                  <p:pic>
                    <p:nvPicPr>
                      <p:cNvPr id="9" name="Object 8">
                        <a:extLst>
                          <a:ext uri="{FF2B5EF4-FFF2-40B4-BE49-F238E27FC236}">
                            <a16:creationId xmlns:a16="http://schemas.microsoft.com/office/drawing/2014/main" id="{38B16624-D386-461D-9D52-BA89C68013CA}"/>
                          </a:ext>
                        </a:extLst>
                      </p:cNvPr>
                      <p:cNvPicPr/>
                      <p:nvPr/>
                    </p:nvPicPr>
                    <p:blipFill>
                      <a:blip r:embed="rId7"/>
                      <a:stretch>
                        <a:fillRect/>
                      </a:stretch>
                    </p:blipFill>
                    <p:spPr>
                      <a:xfrm>
                        <a:off x="5414023" y="4655142"/>
                        <a:ext cx="3599044" cy="1196802"/>
                      </a:xfrm>
                      <a:prstGeom prst="rect">
                        <a:avLst/>
                      </a:prstGeom>
                    </p:spPr>
                  </p:pic>
                </p:oleObj>
              </mc:Fallback>
            </mc:AlternateContent>
          </a:graphicData>
        </a:graphic>
      </p:graphicFrame>
    </p:spTree>
    <p:extLst>
      <p:ext uri="{BB962C8B-B14F-4D97-AF65-F5344CB8AC3E}">
        <p14:creationId xmlns:p14="http://schemas.microsoft.com/office/powerpoint/2010/main" val="326876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266BF-45C2-4AB2-8D59-947765C4D64A}"/>
              </a:ext>
            </a:extLst>
          </p:cNvPr>
          <p:cNvSpPr>
            <a:spLocks noGrp="1"/>
          </p:cNvSpPr>
          <p:nvPr>
            <p:ph type="title"/>
          </p:nvPr>
        </p:nvSpPr>
        <p:spPr/>
        <p:txBody>
          <a:bodyPr/>
          <a:lstStyle/>
          <a:p>
            <a:r>
              <a:rPr lang="fr-CH" dirty="0"/>
              <a:t>SSP Profile FB</a:t>
            </a:r>
          </a:p>
        </p:txBody>
      </p:sp>
      <p:pic>
        <p:nvPicPr>
          <p:cNvPr id="6" name="Content Placeholder 5">
            <a:extLst>
              <a:ext uri="{FF2B5EF4-FFF2-40B4-BE49-F238E27FC236}">
                <a16:creationId xmlns:a16="http://schemas.microsoft.com/office/drawing/2014/main" id="{855B7644-C6FE-478F-8CA8-75FA92A8DC1B}"/>
              </a:ext>
            </a:extLst>
          </p:cNvPr>
          <p:cNvPicPr>
            <a:picLocks noGrp="1" noChangeAspect="1"/>
          </p:cNvPicPr>
          <p:nvPr>
            <p:ph sz="half" idx="1"/>
          </p:nvPr>
        </p:nvPicPr>
        <p:blipFill>
          <a:blip r:embed="rId2"/>
          <a:stretch>
            <a:fillRect/>
          </a:stretch>
        </p:blipFill>
        <p:spPr>
          <a:xfrm>
            <a:off x="560513" y="1413758"/>
            <a:ext cx="3384376" cy="2833133"/>
          </a:xfrm>
        </p:spPr>
      </p:pic>
      <p:pic>
        <p:nvPicPr>
          <p:cNvPr id="8" name="Content Placeholder 7">
            <a:extLst>
              <a:ext uri="{FF2B5EF4-FFF2-40B4-BE49-F238E27FC236}">
                <a16:creationId xmlns:a16="http://schemas.microsoft.com/office/drawing/2014/main" id="{675901D3-0E12-44A3-A3FB-8E7796D0EE17}"/>
              </a:ext>
            </a:extLst>
          </p:cNvPr>
          <p:cNvPicPr>
            <a:picLocks noGrp="1" noChangeAspect="1"/>
          </p:cNvPicPr>
          <p:nvPr>
            <p:ph sz="half" idx="2"/>
          </p:nvPr>
        </p:nvPicPr>
        <p:blipFill>
          <a:blip r:embed="rId3"/>
          <a:stretch>
            <a:fillRect/>
          </a:stretch>
        </p:blipFill>
        <p:spPr>
          <a:xfrm>
            <a:off x="6033120" y="1124744"/>
            <a:ext cx="3185750" cy="3774356"/>
          </a:xfrm>
        </p:spPr>
      </p:pic>
      <p:pic>
        <p:nvPicPr>
          <p:cNvPr id="10" name="Picture 9">
            <a:extLst>
              <a:ext uri="{FF2B5EF4-FFF2-40B4-BE49-F238E27FC236}">
                <a16:creationId xmlns:a16="http://schemas.microsoft.com/office/drawing/2014/main" id="{B7AFE4F9-379E-4C8F-83E5-A4E24A3DE7D9}"/>
              </a:ext>
            </a:extLst>
          </p:cNvPr>
          <p:cNvPicPr>
            <a:picLocks noChangeAspect="1"/>
          </p:cNvPicPr>
          <p:nvPr/>
        </p:nvPicPr>
        <p:blipFill>
          <a:blip r:embed="rId4"/>
          <a:stretch>
            <a:fillRect/>
          </a:stretch>
        </p:blipFill>
        <p:spPr>
          <a:xfrm>
            <a:off x="3691946" y="2990925"/>
            <a:ext cx="2655861" cy="3047295"/>
          </a:xfrm>
          <a:prstGeom prst="rect">
            <a:avLst/>
          </a:prstGeom>
        </p:spPr>
      </p:pic>
    </p:spTree>
    <p:extLst>
      <p:ext uri="{BB962C8B-B14F-4D97-AF65-F5344CB8AC3E}">
        <p14:creationId xmlns:p14="http://schemas.microsoft.com/office/powerpoint/2010/main" val="1987735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BC473-7194-42FA-AA35-A36FFEBB500C}"/>
              </a:ext>
            </a:extLst>
          </p:cNvPr>
          <p:cNvSpPr>
            <a:spLocks noGrp="1"/>
          </p:cNvSpPr>
          <p:nvPr>
            <p:ph type="title"/>
          </p:nvPr>
        </p:nvSpPr>
        <p:spPr/>
        <p:txBody>
          <a:bodyPr/>
          <a:lstStyle/>
          <a:p>
            <a:r>
              <a:rPr lang="fr-CH" dirty="0"/>
              <a:t>IO-Link Wireless</a:t>
            </a:r>
          </a:p>
        </p:txBody>
      </p:sp>
      <p:pic>
        <p:nvPicPr>
          <p:cNvPr id="6" name="Picture 5" descr="Diagram, schematic&#10;&#10;Description automatically generated">
            <a:extLst>
              <a:ext uri="{FF2B5EF4-FFF2-40B4-BE49-F238E27FC236}">
                <a16:creationId xmlns:a16="http://schemas.microsoft.com/office/drawing/2014/main" id="{A2F47099-863B-4731-AE1A-2156E812F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850" y="1182700"/>
            <a:ext cx="4248472" cy="3569270"/>
          </a:xfrm>
          <a:prstGeom prst="rect">
            <a:avLst/>
          </a:prstGeom>
        </p:spPr>
      </p:pic>
      <p:sp>
        <p:nvSpPr>
          <p:cNvPr id="7" name="TextBox 6">
            <a:extLst>
              <a:ext uri="{FF2B5EF4-FFF2-40B4-BE49-F238E27FC236}">
                <a16:creationId xmlns:a16="http://schemas.microsoft.com/office/drawing/2014/main" id="{AB3599F4-7BD4-4DBD-B98D-479944F4FD9A}"/>
              </a:ext>
            </a:extLst>
          </p:cNvPr>
          <p:cNvSpPr txBox="1"/>
          <p:nvPr/>
        </p:nvSpPr>
        <p:spPr>
          <a:xfrm>
            <a:off x="344488" y="1643839"/>
            <a:ext cx="4248472" cy="1938992"/>
          </a:xfrm>
          <a:prstGeom prst="rect">
            <a:avLst/>
          </a:prstGeom>
          <a:noFill/>
        </p:spPr>
        <p:txBody>
          <a:bodyPr wrap="square" rtlCol="0">
            <a:spAutoFit/>
          </a:bodyPr>
          <a:lstStyle/>
          <a:p>
            <a:r>
              <a:rPr lang="en-US" b="1" dirty="0">
                <a:solidFill>
                  <a:schemeClr val="tx1"/>
                </a:solidFill>
              </a:rPr>
              <a:t>Properties:</a:t>
            </a:r>
            <a:endParaRPr lang="en-US" dirty="0">
              <a:solidFill>
                <a:schemeClr val="tx1"/>
              </a:solidFill>
            </a:endParaRPr>
          </a:p>
          <a:p>
            <a:pPr marL="342900" indent="-342900">
              <a:buFont typeface="Arial" panose="020B0604020202020204" pitchFamily="34" charset="0"/>
              <a:buChar char="•"/>
            </a:pPr>
            <a:r>
              <a:rPr lang="en-US" dirty="0">
                <a:solidFill>
                  <a:schemeClr val="tx1"/>
                </a:solidFill>
              </a:rPr>
              <a:t>2.4 GHz ISM band</a:t>
            </a:r>
          </a:p>
          <a:p>
            <a:pPr marL="342900" indent="-342900">
              <a:buFont typeface="Arial" panose="020B0604020202020204" pitchFamily="34" charset="0"/>
              <a:buChar char="•"/>
            </a:pPr>
            <a:r>
              <a:rPr lang="en-US" dirty="0">
                <a:solidFill>
                  <a:schemeClr val="tx1"/>
                </a:solidFill>
              </a:rPr>
              <a:t>5 </a:t>
            </a:r>
            <a:r>
              <a:rPr lang="en-US" dirty="0" err="1">
                <a:solidFill>
                  <a:schemeClr val="tx1"/>
                </a:solidFill>
              </a:rPr>
              <a:t>ms</a:t>
            </a:r>
            <a:r>
              <a:rPr lang="en-US" dirty="0">
                <a:solidFill>
                  <a:schemeClr val="tx1"/>
                </a:solidFill>
              </a:rPr>
              <a:t> cycle time for process data</a:t>
            </a:r>
          </a:p>
          <a:p>
            <a:pPr marL="342900" indent="-342900">
              <a:buFont typeface="Arial" panose="020B0604020202020204" pitchFamily="34" charset="0"/>
              <a:buChar char="•"/>
            </a:pPr>
            <a:r>
              <a:rPr lang="en-US" dirty="0">
                <a:solidFill>
                  <a:schemeClr val="tx1"/>
                </a:solidFill>
              </a:rPr>
              <a:t>Up to 120 wireless devices</a:t>
            </a:r>
          </a:p>
          <a:p>
            <a:pPr marL="342900" indent="-342900">
              <a:buFont typeface="Arial" panose="020B0604020202020204" pitchFamily="34" charset="0"/>
              <a:buChar char="•"/>
            </a:pPr>
            <a:r>
              <a:rPr lang="en-US" dirty="0">
                <a:solidFill>
                  <a:schemeClr val="tx1"/>
                </a:solidFill>
              </a:rPr>
              <a:t>Range of up to 20 meters</a:t>
            </a:r>
          </a:p>
          <a:p>
            <a:endParaRPr lang="fr-CH" dirty="0">
              <a:solidFill>
                <a:schemeClr val="tx1"/>
              </a:solidFill>
            </a:endParaRPr>
          </a:p>
        </p:txBody>
      </p:sp>
      <p:sp>
        <p:nvSpPr>
          <p:cNvPr id="14" name="Rectangle 13">
            <a:extLst>
              <a:ext uri="{FF2B5EF4-FFF2-40B4-BE49-F238E27FC236}">
                <a16:creationId xmlns:a16="http://schemas.microsoft.com/office/drawing/2014/main" id="{96364D07-3651-455B-B2FB-37BE50CE5427}"/>
              </a:ext>
            </a:extLst>
          </p:cNvPr>
          <p:cNvSpPr/>
          <p:nvPr/>
        </p:nvSpPr>
        <p:spPr>
          <a:xfrm>
            <a:off x="-23654" y="5290579"/>
            <a:ext cx="9513158" cy="954107"/>
          </a:xfrm>
          <a:prstGeom prst="rect">
            <a:avLst/>
          </a:prstGeom>
          <a:noFill/>
        </p:spPr>
        <p:txBody>
          <a:bodyPr wrap="square" lIns="91440" tIns="45720" rIns="91440" bIns="45720">
            <a:spAutoFit/>
          </a:bodyPr>
          <a:lstStyle/>
          <a:p>
            <a:pPr algn="ctr"/>
            <a:r>
              <a:rPr lang="en-US" sz="1800" dirty="0">
                <a:solidFill>
                  <a:srgbClr val="FF0000"/>
                </a:solidFill>
              </a:rPr>
              <a:t>En 2021 </a:t>
            </a:r>
            <a:r>
              <a:rPr lang="en-US" sz="1800" dirty="0" err="1">
                <a:solidFill>
                  <a:srgbClr val="FF0000"/>
                </a:solidFill>
              </a:rPr>
              <a:t>écriture</a:t>
            </a:r>
            <a:r>
              <a:rPr lang="en-US" sz="1800" dirty="0">
                <a:solidFill>
                  <a:srgbClr val="FF0000"/>
                </a:solidFill>
              </a:rPr>
              <a:t> </a:t>
            </a:r>
            <a:r>
              <a:rPr lang="en-US" sz="1800" dirty="0" err="1">
                <a:solidFill>
                  <a:srgbClr val="FF0000"/>
                </a:solidFill>
              </a:rPr>
              <a:t>cours</a:t>
            </a:r>
            <a:r>
              <a:rPr lang="en-US" sz="1800" dirty="0">
                <a:solidFill>
                  <a:srgbClr val="FF0000"/>
                </a:solidFill>
              </a:rPr>
              <a:t>: “Pas de </a:t>
            </a:r>
            <a:r>
              <a:rPr lang="en-US" sz="1800" dirty="0" err="1">
                <a:solidFill>
                  <a:srgbClr val="FF0000"/>
                </a:solidFill>
              </a:rPr>
              <a:t>produits</a:t>
            </a:r>
            <a:r>
              <a:rPr lang="en-US" sz="1800" dirty="0">
                <a:solidFill>
                  <a:srgbClr val="FF0000"/>
                </a:solidFill>
              </a:rPr>
              <a:t> </a:t>
            </a:r>
            <a:r>
              <a:rPr lang="en-US" sz="1800" dirty="0" err="1">
                <a:solidFill>
                  <a:srgbClr val="FF0000"/>
                </a:solidFill>
              </a:rPr>
              <a:t>actuellement</a:t>
            </a:r>
            <a:r>
              <a:rPr lang="en-US" sz="1800" dirty="0">
                <a:solidFill>
                  <a:srgbClr val="FF0000"/>
                </a:solidFill>
              </a:rPr>
              <a:t> sur le </a:t>
            </a:r>
            <a:r>
              <a:rPr lang="en-US" sz="1800" dirty="0" err="1">
                <a:solidFill>
                  <a:srgbClr val="FF0000"/>
                </a:solidFill>
              </a:rPr>
              <a:t>marché</a:t>
            </a:r>
            <a:r>
              <a:rPr lang="en-US" sz="1800" dirty="0">
                <a:solidFill>
                  <a:srgbClr val="FF0000"/>
                </a:solidFill>
              </a:rPr>
              <a:t>”</a:t>
            </a:r>
          </a:p>
          <a:p>
            <a:pPr algn="ctr"/>
            <a:r>
              <a:rPr lang="en-US" sz="1800" dirty="0" err="1">
                <a:solidFill>
                  <a:srgbClr val="FF0000"/>
                </a:solidFill>
              </a:rPr>
              <a:t>Révision</a:t>
            </a:r>
            <a:r>
              <a:rPr lang="en-US" sz="1800" dirty="0">
                <a:solidFill>
                  <a:srgbClr val="FF0000"/>
                </a:solidFill>
              </a:rPr>
              <a:t> </a:t>
            </a:r>
            <a:r>
              <a:rPr lang="en-US" sz="1800" dirty="0" err="1">
                <a:solidFill>
                  <a:srgbClr val="FF0000"/>
                </a:solidFill>
              </a:rPr>
              <a:t>en</a:t>
            </a:r>
            <a:r>
              <a:rPr lang="en-US" sz="1800" dirty="0">
                <a:solidFill>
                  <a:srgbClr val="FF0000"/>
                </a:solidFill>
              </a:rPr>
              <a:t> 2023: </a:t>
            </a:r>
            <a:r>
              <a:rPr lang="en-US" sz="1800" dirty="0">
                <a:solidFill>
                  <a:srgbClr val="FF0000"/>
                </a:solidFill>
                <a:hlinkClick r:id="rId3"/>
              </a:rPr>
              <a:t>https://</a:t>
            </a:r>
            <a:r>
              <a:rPr lang="en-US" sz="1800" dirty="0" err="1">
                <a:solidFill>
                  <a:srgbClr val="FF0000"/>
                </a:solidFill>
                <a:hlinkClick r:id="rId3"/>
              </a:rPr>
              <a:t>www.balluff.com</a:t>
            </a:r>
            <a:r>
              <a:rPr lang="en-US" sz="1800" dirty="0">
                <a:solidFill>
                  <a:srgbClr val="FF0000"/>
                </a:solidFill>
                <a:hlinkClick r:id="rId3"/>
              </a:rPr>
              <a:t>/</a:t>
            </a:r>
            <a:r>
              <a:rPr lang="en-US" sz="1800" dirty="0" err="1">
                <a:solidFill>
                  <a:srgbClr val="FF0000"/>
                </a:solidFill>
                <a:hlinkClick r:id="rId3"/>
              </a:rPr>
              <a:t>en</a:t>
            </a:r>
            <a:r>
              <a:rPr lang="en-US" sz="1800" dirty="0">
                <a:solidFill>
                  <a:srgbClr val="FF0000"/>
                </a:solidFill>
                <a:hlinkClick r:id="rId3"/>
              </a:rPr>
              <a:t>-de/io-link-wireless-technology</a:t>
            </a:r>
            <a:endParaRPr lang="en-US" sz="1800" dirty="0">
              <a:solidFill>
                <a:srgbClr val="FF0000"/>
              </a:solidFill>
            </a:endParaRPr>
          </a:p>
          <a:p>
            <a:pPr algn="ctr"/>
            <a:r>
              <a:rPr lang="en-US" sz="1800" dirty="0" err="1">
                <a:solidFill>
                  <a:srgbClr val="FF0000"/>
                </a:solidFill>
              </a:rPr>
              <a:t>Disponibilité</a:t>
            </a:r>
            <a:r>
              <a:rPr lang="en-US" sz="1800" dirty="0">
                <a:solidFill>
                  <a:srgbClr val="FF0000"/>
                </a:solidFill>
              </a:rPr>
              <a:t> ?</a:t>
            </a:r>
          </a:p>
        </p:txBody>
      </p:sp>
      <p:graphicFrame>
        <p:nvGraphicFramePr>
          <p:cNvPr id="15" name="Object 14">
            <a:extLst>
              <a:ext uri="{FF2B5EF4-FFF2-40B4-BE49-F238E27FC236}">
                <a16:creationId xmlns:a16="http://schemas.microsoft.com/office/drawing/2014/main" id="{FDB9A30B-203E-4C96-814B-4CE1784DB0EA}"/>
              </a:ext>
            </a:extLst>
          </p:cNvPr>
          <p:cNvGraphicFramePr>
            <a:graphicFrameLocks noChangeAspect="1"/>
          </p:cNvGraphicFramePr>
          <p:nvPr>
            <p:extLst>
              <p:ext uri="{D42A27DB-BD31-4B8C-83A1-F6EECF244321}">
                <p14:modId xmlns:p14="http://schemas.microsoft.com/office/powerpoint/2010/main" val="239416489"/>
              </p:ext>
            </p:extLst>
          </p:nvPr>
        </p:nvGraphicFramePr>
        <p:xfrm>
          <a:off x="992560" y="3409508"/>
          <a:ext cx="1542165" cy="2179732"/>
        </p:xfrm>
        <a:graphic>
          <a:graphicData uri="http://schemas.openxmlformats.org/presentationml/2006/ole">
            <mc:AlternateContent xmlns:mc="http://schemas.openxmlformats.org/markup-compatibility/2006">
              <mc:Choice xmlns:v="urn:schemas-microsoft-com:vml" Requires="v">
                <p:oleObj name="Acrobat Document" r:id="rId4" imgW="5667153" imgH="8020042" progId="AcroExch.Document.7">
                  <p:embed/>
                </p:oleObj>
              </mc:Choice>
              <mc:Fallback>
                <p:oleObj name="Acrobat Document" r:id="rId4" imgW="5667153" imgH="8020042" progId="AcroExch.Document.7">
                  <p:embed/>
                  <p:pic>
                    <p:nvPicPr>
                      <p:cNvPr id="15" name="Object 14">
                        <a:extLst>
                          <a:ext uri="{FF2B5EF4-FFF2-40B4-BE49-F238E27FC236}">
                            <a16:creationId xmlns:a16="http://schemas.microsoft.com/office/drawing/2014/main" id="{FDB9A30B-203E-4C96-814B-4CE1784DB0EA}"/>
                          </a:ext>
                        </a:extLst>
                      </p:cNvPr>
                      <p:cNvPicPr/>
                      <p:nvPr/>
                    </p:nvPicPr>
                    <p:blipFill>
                      <a:blip r:embed="rId5"/>
                      <a:stretch>
                        <a:fillRect/>
                      </a:stretch>
                    </p:blipFill>
                    <p:spPr>
                      <a:xfrm>
                        <a:off x="992560" y="3409508"/>
                        <a:ext cx="1542165" cy="217973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6D85D5AD-FA91-430C-BD60-F99C7DA087BD}"/>
              </a:ext>
            </a:extLst>
          </p:cNvPr>
          <p:cNvGraphicFramePr>
            <a:graphicFrameLocks noChangeAspect="1"/>
          </p:cNvGraphicFramePr>
          <p:nvPr>
            <p:extLst>
              <p:ext uri="{D42A27DB-BD31-4B8C-83A1-F6EECF244321}">
                <p14:modId xmlns:p14="http://schemas.microsoft.com/office/powerpoint/2010/main" val="3579164031"/>
              </p:ext>
            </p:extLst>
          </p:nvPr>
        </p:nvGraphicFramePr>
        <p:xfrm>
          <a:off x="2991548" y="3397364"/>
          <a:ext cx="1691744" cy="2396637"/>
        </p:xfrm>
        <a:graphic>
          <a:graphicData uri="http://schemas.openxmlformats.org/presentationml/2006/ole">
            <mc:AlternateContent xmlns:mc="http://schemas.openxmlformats.org/markup-compatibility/2006">
              <mc:Choice xmlns:v="urn:schemas-microsoft-com:vml" Requires="v">
                <p:oleObj name="Acrobat Document" r:id="rId6" imgW="4000394" imgH="5666970" progId="AcroExch.Document.7">
                  <p:embed/>
                </p:oleObj>
              </mc:Choice>
              <mc:Fallback>
                <p:oleObj name="Acrobat Document" r:id="rId6" imgW="4000394" imgH="5666970" progId="AcroExch.Document.7">
                  <p:embed/>
                  <p:pic>
                    <p:nvPicPr>
                      <p:cNvPr id="16" name="Object 15">
                        <a:extLst>
                          <a:ext uri="{FF2B5EF4-FFF2-40B4-BE49-F238E27FC236}">
                            <a16:creationId xmlns:a16="http://schemas.microsoft.com/office/drawing/2014/main" id="{6D85D5AD-FA91-430C-BD60-F99C7DA087BD}"/>
                          </a:ext>
                        </a:extLst>
                      </p:cNvPr>
                      <p:cNvPicPr/>
                      <p:nvPr/>
                    </p:nvPicPr>
                    <p:blipFill>
                      <a:blip r:embed="rId7"/>
                      <a:stretch>
                        <a:fillRect/>
                      </a:stretch>
                    </p:blipFill>
                    <p:spPr>
                      <a:xfrm>
                        <a:off x="2991548" y="3397364"/>
                        <a:ext cx="1691744" cy="2396637"/>
                      </a:xfrm>
                      <a:prstGeom prst="rect">
                        <a:avLst/>
                      </a:prstGeom>
                    </p:spPr>
                  </p:pic>
                </p:oleObj>
              </mc:Fallback>
            </mc:AlternateContent>
          </a:graphicData>
        </a:graphic>
      </p:graphicFrame>
    </p:spTree>
    <p:extLst>
      <p:ext uri="{BB962C8B-B14F-4D97-AF65-F5344CB8AC3E}">
        <p14:creationId xmlns:p14="http://schemas.microsoft.com/office/powerpoint/2010/main" val="141962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439C-5426-4BDB-B35A-DE3CF6855558}"/>
              </a:ext>
            </a:extLst>
          </p:cNvPr>
          <p:cNvSpPr>
            <a:spLocks noGrp="1"/>
          </p:cNvSpPr>
          <p:nvPr>
            <p:ph type="title"/>
          </p:nvPr>
        </p:nvSpPr>
        <p:spPr/>
        <p:txBody>
          <a:bodyPr/>
          <a:lstStyle/>
          <a:p>
            <a:r>
              <a:rPr lang="fr-CH" dirty="0"/>
              <a:t>IO Link Wireless</a:t>
            </a:r>
          </a:p>
        </p:txBody>
      </p:sp>
      <p:sp>
        <p:nvSpPr>
          <p:cNvPr id="3" name="TextBox 2">
            <a:extLst>
              <a:ext uri="{FF2B5EF4-FFF2-40B4-BE49-F238E27FC236}">
                <a16:creationId xmlns:a16="http://schemas.microsoft.com/office/drawing/2014/main" id="{43C1611A-92D9-475B-9D88-76451D8B6F2D}"/>
              </a:ext>
            </a:extLst>
          </p:cNvPr>
          <p:cNvSpPr txBox="1"/>
          <p:nvPr/>
        </p:nvSpPr>
        <p:spPr>
          <a:xfrm>
            <a:off x="505232" y="1556792"/>
            <a:ext cx="2736304" cy="1107996"/>
          </a:xfrm>
          <a:prstGeom prst="rect">
            <a:avLst/>
          </a:prstGeom>
          <a:noFill/>
        </p:spPr>
        <p:txBody>
          <a:bodyPr wrap="square" rtlCol="0">
            <a:spAutoFit/>
          </a:bodyPr>
          <a:lstStyle/>
          <a:p>
            <a:pPr algn="ctr"/>
            <a:r>
              <a:rPr lang="en-US" sz="1100" b="1" dirty="0">
                <a:solidFill>
                  <a:schemeClr val="tx1"/>
                </a:solidFill>
                <a:effectLst/>
              </a:rPr>
              <a:t>Robot Arm: Cable Strain</a:t>
            </a:r>
            <a:br>
              <a:rPr lang="en-US" sz="1100" b="1" dirty="0">
                <a:solidFill>
                  <a:schemeClr val="tx1"/>
                </a:solidFill>
                <a:effectLst/>
              </a:rPr>
            </a:br>
            <a:endParaRPr lang="en-US" sz="1100" dirty="0">
              <a:solidFill>
                <a:schemeClr val="tx1"/>
              </a:solidFill>
              <a:effectLst/>
            </a:endParaRPr>
          </a:p>
          <a:p>
            <a:pPr algn="l"/>
            <a:r>
              <a:rPr lang="en-US" sz="1100" dirty="0">
                <a:solidFill>
                  <a:schemeClr val="tx1"/>
                </a:solidFill>
                <a:effectLst/>
              </a:rPr>
              <a:t>The cables in a robot are stressed because of its permanent movement. Wireless solutions to reduce the cabling can help to reduce downtime.</a:t>
            </a:r>
          </a:p>
        </p:txBody>
      </p:sp>
      <p:sp>
        <p:nvSpPr>
          <p:cNvPr id="4" name="TextBox 3">
            <a:extLst>
              <a:ext uri="{FF2B5EF4-FFF2-40B4-BE49-F238E27FC236}">
                <a16:creationId xmlns:a16="http://schemas.microsoft.com/office/drawing/2014/main" id="{71CE68CA-B3BA-4A54-B700-FEB7AA9FC0C8}"/>
              </a:ext>
            </a:extLst>
          </p:cNvPr>
          <p:cNvSpPr txBox="1"/>
          <p:nvPr/>
        </p:nvSpPr>
        <p:spPr>
          <a:xfrm>
            <a:off x="3584054" y="1988840"/>
            <a:ext cx="2736304" cy="900246"/>
          </a:xfrm>
          <a:prstGeom prst="rect">
            <a:avLst/>
          </a:prstGeom>
          <a:noFill/>
        </p:spPr>
        <p:txBody>
          <a:bodyPr wrap="square" rtlCol="0">
            <a:spAutoFit/>
          </a:bodyPr>
          <a:lstStyle/>
          <a:p>
            <a:pPr algn="ctr"/>
            <a:r>
              <a:rPr lang="en-US" sz="1050" b="1" dirty="0">
                <a:solidFill>
                  <a:schemeClr val="tx1"/>
                </a:solidFill>
                <a:effectLst/>
              </a:rPr>
              <a:t>Conveyor Belt: Reduction of Cabling</a:t>
            </a:r>
            <a:endParaRPr lang="en-US" sz="1050" dirty="0">
              <a:solidFill>
                <a:schemeClr val="tx1"/>
              </a:solidFill>
              <a:effectLst/>
            </a:endParaRPr>
          </a:p>
          <a:p>
            <a:r>
              <a:rPr lang="en-US" sz="1050" dirty="0">
                <a:solidFill>
                  <a:schemeClr val="tx1"/>
                </a:solidFill>
              </a:rPr>
              <a:t>A lot of sensors are used to check the transported products in sensor bridges. IO-Link Wireless can help to reduce the cabling of these sensors.</a:t>
            </a:r>
          </a:p>
        </p:txBody>
      </p:sp>
      <p:sp>
        <p:nvSpPr>
          <p:cNvPr id="5" name="TextBox 4">
            <a:extLst>
              <a:ext uri="{FF2B5EF4-FFF2-40B4-BE49-F238E27FC236}">
                <a16:creationId xmlns:a16="http://schemas.microsoft.com/office/drawing/2014/main" id="{8D416A63-20FC-41C0-9287-3B4D0663F45B}"/>
              </a:ext>
            </a:extLst>
          </p:cNvPr>
          <p:cNvSpPr txBox="1"/>
          <p:nvPr/>
        </p:nvSpPr>
        <p:spPr>
          <a:xfrm>
            <a:off x="6537176" y="4155181"/>
            <a:ext cx="2736304" cy="1015663"/>
          </a:xfrm>
          <a:prstGeom prst="rect">
            <a:avLst/>
          </a:prstGeom>
          <a:noFill/>
        </p:spPr>
        <p:txBody>
          <a:bodyPr wrap="square" rtlCol="0">
            <a:spAutoFit/>
          </a:bodyPr>
          <a:lstStyle/>
          <a:p>
            <a:pPr algn="ctr"/>
            <a:r>
              <a:rPr lang="en-US" sz="1000" b="1" dirty="0">
                <a:solidFill>
                  <a:schemeClr val="tx1"/>
                </a:solidFill>
                <a:effectLst/>
              </a:rPr>
              <a:t>Hygienic Area: Reduction of Contamination</a:t>
            </a:r>
            <a:endParaRPr lang="en-US" sz="1000" dirty="0">
              <a:solidFill>
                <a:schemeClr val="tx1"/>
              </a:solidFill>
              <a:effectLst/>
            </a:endParaRPr>
          </a:p>
          <a:p>
            <a:r>
              <a:rPr lang="en-US" sz="1000" dirty="0">
                <a:solidFill>
                  <a:schemeClr val="tx1"/>
                </a:solidFill>
              </a:rPr>
              <a:t>In hygienic areas, any kind of contamination must be avoided. IO-Link Wireless helps minimize exposure to sensors for installation and diagnostics.</a:t>
            </a:r>
          </a:p>
        </p:txBody>
      </p:sp>
      <p:pic>
        <p:nvPicPr>
          <p:cNvPr id="7" name="Picture 6" descr="A picture containing microscope&#10;&#10;Description automatically generated">
            <a:extLst>
              <a:ext uri="{FF2B5EF4-FFF2-40B4-BE49-F238E27FC236}">
                <a16:creationId xmlns:a16="http://schemas.microsoft.com/office/drawing/2014/main" id="{353E6D74-8D1E-4F2E-8225-30BDCD2C4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36" y="3174831"/>
            <a:ext cx="2000250" cy="1524000"/>
          </a:xfrm>
          <a:prstGeom prst="rect">
            <a:avLst/>
          </a:prstGeom>
        </p:spPr>
      </p:pic>
      <p:pic>
        <p:nvPicPr>
          <p:cNvPr id="9" name="Picture 8" descr="Close-up of a faucet&#10;&#10;Description automatically generated with low confidence">
            <a:extLst>
              <a:ext uri="{FF2B5EF4-FFF2-40B4-BE49-F238E27FC236}">
                <a16:creationId xmlns:a16="http://schemas.microsoft.com/office/drawing/2014/main" id="{792F0B7A-084D-4477-B90A-6534C7708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872" y="3158063"/>
            <a:ext cx="2019300" cy="1504950"/>
          </a:xfrm>
          <a:prstGeom prst="rect">
            <a:avLst/>
          </a:prstGeom>
        </p:spPr>
      </p:pic>
      <p:pic>
        <p:nvPicPr>
          <p:cNvPr id="11" name="Picture 10">
            <a:extLst>
              <a:ext uri="{FF2B5EF4-FFF2-40B4-BE49-F238E27FC236}">
                <a16:creationId xmlns:a16="http://schemas.microsoft.com/office/drawing/2014/main" id="{7DA31578-DD7A-401F-A27E-346D72CB5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258" y="2276872"/>
            <a:ext cx="2028825" cy="1533525"/>
          </a:xfrm>
          <a:prstGeom prst="rect">
            <a:avLst/>
          </a:prstGeom>
        </p:spPr>
      </p:pic>
    </p:spTree>
    <p:extLst>
      <p:ext uri="{BB962C8B-B14F-4D97-AF65-F5344CB8AC3E}">
        <p14:creationId xmlns:p14="http://schemas.microsoft.com/office/powerpoint/2010/main" val="37117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96691-33B8-4401-89D8-B386368FD141}"/>
              </a:ext>
            </a:extLst>
          </p:cNvPr>
          <p:cNvSpPr>
            <a:spLocks noGrp="1"/>
          </p:cNvSpPr>
          <p:nvPr>
            <p:ph type="title"/>
          </p:nvPr>
        </p:nvSpPr>
        <p:spPr/>
        <p:txBody>
          <a:bodyPr/>
          <a:lstStyle/>
          <a:p>
            <a:r>
              <a:rPr lang="fr-CH" dirty="0"/>
              <a:t>IO Link </a:t>
            </a:r>
            <a:r>
              <a:rPr lang="fr-CH" dirty="0" err="1"/>
              <a:t>Safety</a:t>
            </a:r>
            <a:endParaRPr lang="fr-CH" dirty="0"/>
          </a:p>
        </p:txBody>
      </p:sp>
      <p:sp>
        <p:nvSpPr>
          <p:cNvPr id="3" name="TextBox 2">
            <a:extLst>
              <a:ext uri="{FF2B5EF4-FFF2-40B4-BE49-F238E27FC236}">
                <a16:creationId xmlns:a16="http://schemas.microsoft.com/office/drawing/2014/main" id="{0AB65558-5FE2-4B76-89DD-46145C5689B5}"/>
              </a:ext>
            </a:extLst>
          </p:cNvPr>
          <p:cNvSpPr txBox="1"/>
          <p:nvPr/>
        </p:nvSpPr>
        <p:spPr>
          <a:xfrm>
            <a:off x="495300" y="1700808"/>
            <a:ext cx="4241676" cy="3970318"/>
          </a:xfrm>
          <a:prstGeom prst="rect">
            <a:avLst/>
          </a:prstGeom>
          <a:noFill/>
        </p:spPr>
        <p:txBody>
          <a:bodyPr wrap="square" rtlCol="0">
            <a:spAutoFit/>
          </a:bodyPr>
          <a:lstStyle/>
          <a:p>
            <a:r>
              <a:rPr lang="en-US" sz="1400" b="1" dirty="0">
                <a:solidFill>
                  <a:schemeClr val="tx1"/>
                </a:solidFill>
              </a:rPr>
              <a:t>IO-Link Black Channel</a:t>
            </a:r>
          </a:p>
          <a:p>
            <a:r>
              <a:rPr lang="en-US" sz="1400" dirty="0">
                <a:solidFill>
                  <a:schemeClr val="tx1"/>
                </a:solidFill>
              </a:rPr>
              <a:t>A functional </a:t>
            </a:r>
            <a:r>
              <a:rPr lang="en-US" sz="1400" b="1" dirty="0">
                <a:solidFill>
                  <a:srgbClr val="FF0000"/>
                </a:solidFill>
              </a:rPr>
              <a:t>safety communication protocol </a:t>
            </a:r>
            <a:r>
              <a:rPr lang="en-US" sz="1400" dirty="0">
                <a:solidFill>
                  <a:schemeClr val="tx1"/>
                </a:solidFill>
              </a:rPr>
              <a:t>(FSCP) like </a:t>
            </a:r>
            <a:r>
              <a:rPr lang="en-US" sz="1400" dirty="0" err="1">
                <a:solidFill>
                  <a:schemeClr val="tx1"/>
                </a:solidFill>
              </a:rPr>
              <a:t>PROFIsafe</a:t>
            </a:r>
            <a:r>
              <a:rPr lang="en-US" sz="1400" dirty="0">
                <a:solidFill>
                  <a:schemeClr val="tx1"/>
                </a:solidFill>
              </a:rPr>
              <a:t> follows the “Black Channel” principle. </a:t>
            </a:r>
            <a:r>
              <a:rPr lang="en-US" sz="1400" dirty="0" err="1">
                <a:solidFill>
                  <a:schemeClr val="tx1"/>
                </a:solidFill>
              </a:rPr>
              <a:t>PROFIsafe</a:t>
            </a:r>
            <a:r>
              <a:rPr lang="en-US" sz="1400" dirty="0">
                <a:solidFill>
                  <a:schemeClr val="tx1"/>
                </a:solidFill>
              </a:rPr>
              <a:t> is used as a carrier for particular types of messages containing safety process data and additional safety code.</a:t>
            </a:r>
          </a:p>
          <a:p>
            <a:r>
              <a:rPr lang="en-US" sz="1400" dirty="0">
                <a:solidFill>
                  <a:schemeClr val="tx1"/>
                </a:solidFill>
              </a:rPr>
              <a:t>IO-Link Safety also follows the Black Channel </a:t>
            </a:r>
            <a:r>
              <a:rPr lang="en-US" sz="1400" dirty="0" err="1">
                <a:solidFill>
                  <a:schemeClr val="tx1"/>
                </a:solidFill>
              </a:rPr>
              <a:t>principlet</a:t>
            </a:r>
            <a:r>
              <a:rPr lang="en-US" sz="1400" dirty="0">
                <a:solidFill>
                  <a:schemeClr val="tx1"/>
                </a:solidFill>
              </a:rPr>
              <a:t>. The IO-Link safety communication layer is located on top of the FS-Device and FS-Master stack.</a:t>
            </a:r>
          </a:p>
          <a:p>
            <a:r>
              <a:rPr lang="en-US" sz="1400" b="1" dirty="0">
                <a:solidFill>
                  <a:schemeClr val="tx1"/>
                </a:solidFill>
              </a:rPr>
              <a:t>Benefits:</a:t>
            </a: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Lower costs and smaller dimensions</a:t>
            </a:r>
          </a:p>
          <a:p>
            <a:pPr marL="285750" indent="-285750">
              <a:buFont typeface="Arial" panose="020B0604020202020204" pitchFamily="34" charset="0"/>
              <a:buChar char="•"/>
            </a:pPr>
            <a:r>
              <a:rPr lang="en-US" sz="1400" dirty="0">
                <a:solidFill>
                  <a:schemeClr val="tx1"/>
                </a:solidFill>
              </a:rPr>
              <a:t>No special ASICs required</a:t>
            </a:r>
          </a:p>
          <a:p>
            <a:pPr marL="285750" indent="-285750">
              <a:buFont typeface="Arial" panose="020B0604020202020204" pitchFamily="34" charset="0"/>
              <a:buChar char="•"/>
            </a:pPr>
            <a:r>
              <a:rPr lang="en-US" sz="1400" dirty="0">
                <a:solidFill>
                  <a:schemeClr val="tx1"/>
                </a:solidFill>
              </a:rPr>
              <a:t>Any device with only one interface</a:t>
            </a:r>
          </a:p>
          <a:p>
            <a:pPr marL="285750" indent="-285750">
              <a:buFont typeface="Arial" panose="020B0604020202020204" pitchFamily="34" charset="0"/>
              <a:buChar char="•"/>
            </a:pPr>
            <a:r>
              <a:rPr lang="en-US" sz="1400" dirty="0">
                <a:solidFill>
                  <a:schemeClr val="tx1"/>
                </a:solidFill>
              </a:rPr>
              <a:t>Robust digital communication</a:t>
            </a:r>
          </a:p>
          <a:p>
            <a:pPr marL="285750" indent="-285750">
              <a:buFont typeface="Arial" panose="020B0604020202020204" pitchFamily="34" charset="0"/>
              <a:buChar char="•"/>
            </a:pPr>
            <a:r>
              <a:rPr lang="en-US" sz="1400" dirty="0">
                <a:solidFill>
                  <a:schemeClr val="tx1"/>
                </a:solidFill>
              </a:rPr>
              <a:t>Gateways to all fieldbuses</a:t>
            </a:r>
          </a:p>
          <a:p>
            <a:pPr marL="285750" indent="-285750">
              <a:buFont typeface="Arial" panose="020B0604020202020204" pitchFamily="34" charset="0"/>
              <a:buChar char="•"/>
            </a:pPr>
            <a:r>
              <a:rPr lang="en-US" sz="1400" dirty="0">
                <a:solidFill>
                  <a:schemeClr val="tx1"/>
                </a:solidFill>
              </a:rPr>
              <a:t>Uniform engineering of devices</a:t>
            </a:r>
          </a:p>
          <a:p>
            <a:endParaRPr lang="fr-CH" sz="1400" dirty="0">
              <a:solidFill>
                <a:schemeClr val="tx1"/>
              </a:solidFill>
            </a:endParaRPr>
          </a:p>
        </p:txBody>
      </p:sp>
      <p:pic>
        <p:nvPicPr>
          <p:cNvPr id="5" name="Picture 4" descr="Diagram&#10;&#10;Description automatically generated">
            <a:extLst>
              <a:ext uri="{FF2B5EF4-FFF2-40B4-BE49-F238E27FC236}">
                <a16:creationId xmlns:a16="http://schemas.microsoft.com/office/drawing/2014/main" id="{A5D94D2C-72EE-49EE-AF96-401502C66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206" y="1905000"/>
            <a:ext cx="4814888" cy="3048000"/>
          </a:xfrm>
          <a:prstGeom prst="rect">
            <a:avLst/>
          </a:prstGeom>
        </p:spPr>
      </p:pic>
      <p:sp>
        <p:nvSpPr>
          <p:cNvPr id="6" name="Rectangle 5">
            <a:extLst>
              <a:ext uri="{FF2B5EF4-FFF2-40B4-BE49-F238E27FC236}">
                <a16:creationId xmlns:a16="http://schemas.microsoft.com/office/drawing/2014/main" id="{9CB557AE-5929-4D98-9AE6-981BD5136AD8}"/>
              </a:ext>
            </a:extLst>
          </p:cNvPr>
          <p:cNvSpPr/>
          <p:nvPr/>
        </p:nvSpPr>
        <p:spPr>
          <a:xfrm>
            <a:off x="361218" y="5441950"/>
            <a:ext cx="9513158" cy="646331"/>
          </a:xfrm>
          <a:prstGeom prst="rect">
            <a:avLst/>
          </a:prstGeom>
          <a:noFill/>
        </p:spPr>
        <p:txBody>
          <a:bodyPr wrap="square" lIns="91440" tIns="45720" rIns="91440" bIns="45720">
            <a:spAutoFit/>
          </a:bodyPr>
          <a:lstStyle/>
          <a:p>
            <a:pPr algn="ctr"/>
            <a:r>
              <a:rPr lang="en-US" sz="3600" dirty="0">
                <a:solidFill>
                  <a:srgbClr val="FF0000"/>
                </a:solidFill>
              </a:rPr>
              <a:t>Pas de </a:t>
            </a:r>
            <a:r>
              <a:rPr lang="en-US" sz="3600" dirty="0" err="1">
                <a:solidFill>
                  <a:srgbClr val="FF0000"/>
                </a:solidFill>
              </a:rPr>
              <a:t>produits</a:t>
            </a:r>
            <a:r>
              <a:rPr lang="en-US" sz="3600" dirty="0">
                <a:solidFill>
                  <a:srgbClr val="FF0000"/>
                </a:solidFill>
              </a:rPr>
              <a:t> </a:t>
            </a:r>
            <a:r>
              <a:rPr lang="en-US" sz="3600" dirty="0" err="1">
                <a:solidFill>
                  <a:srgbClr val="FF0000"/>
                </a:solidFill>
              </a:rPr>
              <a:t>actuellement</a:t>
            </a:r>
            <a:r>
              <a:rPr lang="en-US" sz="3600" dirty="0">
                <a:solidFill>
                  <a:srgbClr val="FF0000"/>
                </a:solidFill>
              </a:rPr>
              <a:t> sur le </a:t>
            </a:r>
            <a:r>
              <a:rPr lang="en-US" sz="3600" dirty="0" err="1">
                <a:solidFill>
                  <a:srgbClr val="FF0000"/>
                </a:solidFill>
              </a:rPr>
              <a:t>marché</a:t>
            </a:r>
            <a:endParaRPr lang="en-US" sz="3600" dirty="0">
              <a:solidFill>
                <a:srgbClr val="FF0000"/>
              </a:solidFill>
            </a:endParaRPr>
          </a:p>
        </p:txBody>
      </p:sp>
    </p:spTree>
    <p:extLst>
      <p:ext uri="{BB962C8B-B14F-4D97-AF65-F5344CB8AC3E}">
        <p14:creationId xmlns:p14="http://schemas.microsoft.com/office/powerpoint/2010/main" val="37176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3FD97B-F69D-A9A1-ACC3-5FD6C28426B5}"/>
              </a:ext>
            </a:extLst>
          </p:cNvPr>
          <p:cNvSpPr>
            <a:spLocks noGrp="1"/>
          </p:cNvSpPr>
          <p:nvPr>
            <p:ph type="title"/>
          </p:nvPr>
        </p:nvSpPr>
        <p:spPr/>
        <p:txBody>
          <a:bodyPr/>
          <a:lstStyle/>
          <a:p>
            <a:r>
              <a:rPr lang="fr-CH" dirty="0"/>
              <a:t>IO-Link en pratique</a:t>
            </a:r>
            <a:endParaRPr lang="en-GB" dirty="0"/>
          </a:p>
        </p:txBody>
      </p:sp>
      <p:pic>
        <p:nvPicPr>
          <p:cNvPr id="4" name="Espace réservé du contenu 3">
            <a:extLst>
              <a:ext uri="{FF2B5EF4-FFF2-40B4-BE49-F238E27FC236}">
                <a16:creationId xmlns:a16="http://schemas.microsoft.com/office/drawing/2014/main" id="{199B2B2B-3A4A-8FCF-EFFD-3BEA8DC8B9B0}"/>
              </a:ext>
            </a:extLst>
          </p:cNvPr>
          <p:cNvPicPr>
            <a:picLocks noGrp="1" noChangeAspect="1"/>
          </p:cNvPicPr>
          <p:nvPr>
            <p:ph idx="1"/>
          </p:nvPr>
        </p:nvPicPr>
        <p:blipFill>
          <a:blip r:embed="rId2"/>
          <a:stretch>
            <a:fillRect/>
          </a:stretch>
        </p:blipFill>
        <p:spPr>
          <a:xfrm>
            <a:off x="4211638" y="1502703"/>
            <a:ext cx="5014912" cy="4284393"/>
          </a:xfrm>
        </p:spPr>
      </p:pic>
      <p:sp>
        <p:nvSpPr>
          <p:cNvPr id="8" name="Espace réservé du texte 7">
            <a:extLst>
              <a:ext uri="{FF2B5EF4-FFF2-40B4-BE49-F238E27FC236}">
                <a16:creationId xmlns:a16="http://schemas.microsoft.com/office/drawing/2014/main" id="{1643DF4B-DA3E-7A5E-512B-863DF264BDC1}"/>
              </a:ext>
            </a:extLst>
          </p:cNvPr>
          <p:cNvSpPr>
            <a:spLocks noGrp="1"/>
          </p:cNvSpPr>
          <p:nvPr>
            <p:ph type="body" sz="half" idx="2"/>
          </p:nvPr>
        </p:nvSpPr>
        <p:spPr/>
        <p:txBody>
          <a:bodyPr/>
          <a:lstStyle/>
          <a:p>
            <a:r>
              <a:rPr lang="fr-CH" dirty="0" err="1"/>
              <a:t>Get</a:t>
            </a:r>
            <a:r>
              <a:rPr lang="fr-CH" dirty="0"/>
              <a:t> </a:t>
            </a:r>
            <a:r>
              <a:rPr lang="fr-CH" dirty="0" err="1"/>
              <a:t>IODD</a:t>
            </a:r>
            <a:r>
              <a:rPr lang="fr-CH" dirty="0"/>
              <a:t> File.</a:t>
            </a:r>
            <a:endParaRPr lang="en-GB" dirty="0"/>
          </a:p>
        </p:txBody>
      </p:sp>
    </p:spTree>
    <p:extLst>
      <p:ext uri="{BB962C8B-B14F-4D97-AF65-F5344CB8AC3E}">
        <p14:creationId xmlns:p14="http://schemas.microsoft.com/office/powerpoint/2010/main" val="607749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3FD97B-F69D-A9A1-ACC3-5FD6C28426B5}"/>
              </a:ext>
            </a:extLst>
          </p:cNvPr>
          <p:cNvSpPr>
            <a:spLocks noGrp="1"/>
          </p:cNvSpPr>
          <p:nvPr>
            <p:ph type="title"/>
          </p:nvPr>
        </p:nvSpPr>
        <p:spPr/>
        <p:txBody>
          <a:bodyPr/>
          <a:lstStyle/>
          <a:p>
            <a:r>
              <a:rPr lang="fr-CH" dirty="0"/>
              <a:t>IO-Link en pratique</a:t>
            </a:r>
            <a:endParaRPr lang="en-GB" dirty="0"/>
          </a:p>
        </p:txBody>
      </p:sp>
      <p:sp>
        <p:nvSpPr>
          <p:cNvPr id="7" name="Espace réservé du contenu 6">
            <a:extLst>
              <a:ext uri="{FF2B5EF4-FFF2-40B4-BE49-F238E27FC236}">
                <a16:creationId xmlns:a16="http://schemas.microsoft.com/office/drawing/2014/main" id="{FC450767-14AA-628E-5881-812F5211D73D}"/>
              </a:ext>
            </a:extLst>
          </p:cNvPr>
          <p:cNvSpPr>
            <a:spLocks noGrp="1"/>
          </p:cNvSpPr>
          <p:nvPr>
            <p:ph idx="1"/>
          </p:nvPr>
        </p:nvSpPr>
        <p:spPr>
          <a:xfrm>
            <a:off x="4211312" y="764704"/>
            <a:ext cx="5015092" cy="5760639"/>
          </a:xfrm>
        </p:spPr>
        <p:txBody>
          <a:bodyPr/>
          <a:lstStyle/>
          <a:p>
            <a:pPr>
              <a:lnSpc>
                <a:spcPct val="100000"/>
              </a:lnSpc>
            </a:pPr>
            <a:r>
              <a:rPr lang="en-GB" sz="800" b="0" dirty="0">
                <a:solidFill>
                  <a:srgbClr val="0000FF"/>
                </a:solidFill>
                <a:effectLst/>
                <a:latin typeface="Consolas" panose="020B0609020204030204" pitchFamily="49" charset="0"/>
              </a:rPr>
              <a:t>TYPE</a:t>
            </a: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IOLINK_BAUMER_U300_Status</a:t>
            </a:r>
            <a:r>
              <a:rPr lang="en-GB" sz="800" b="0" dirty="0">
                <a:solidFill>
                  <a:srgbClr val="000000"/>
                </a:solidFill>
                <a:effectLst/>
                <a:latin typeface="Consolas" panose="020B0609020204030204" pitchFamily="49" charset="0"/>
              </a:rPr>
              <a:t>"</a:t>
            </a:r>
          </a:p>
          <a:p>
            <a:pPr>
              <a:lnSpc>
                <a:spcPct val="100000"/>
              </a:lnSpc>
            </a:pPr>
            <a:r>
              <a:rPr lang="en-GB" sz="800" b="0" dirty="0">
                <a:solidFill>
                  <a:srgbClr val="000000"/>
                </a:solidFill>
                <a:effectLst/>
                <a:latin typeface="Consolas" panose="020B0609020204030204" pitchFamily="49" charset="0"/>
              </a:rPr>
              <a:t>   STRUCT</a:t>
            </a:r>
          </a:p>
          <a:p>
            <a:pPr>
              <a:lnSpc>
                <a:spcPct val="100000"/>
              </a:lnSpc>
            </a:pPr>
            <a:r>
              <a:rPr lang="en-GB" sz="800" b="0" dirty="0">
                <a:solidFill>
                  <a:srgbClr val="000000"/>
                </a:solidFill>
                <a:effectLst/>
                <a:latin typeface="Consolas" panose="020B0609020204030204" pitchFamily="49" charset="0"/>
              </a:rPr>
              <a:t>      Scale       </a:t>
            </a:r>
            <a:r>
              <a:rPr lang="en-GB" sz="800" b="0" dirty="0">
                <a:solidFill>
                  <a:srgbClr val="0000FF"/>
                </a:solidFill>
                <a:effectLst/>
                <a:latin typeface="Consolas" panose="020B0609020204030204" pitchFamily="49" charset="0"/>
              </a:rPr>
              <a:t>:</a:t>
            </a:r>
            <a:r>
              <a:rPr lang="en-GB" sz="800" b="0" dirty="0">
                <a:solidFill>
                  <a:srgbClr val="000000"/>
                </a:solidFill>
                <a:effectLst/>
                <a:latin typeface="Consolas" panose="020B0609020204030204" pitchFamily="49" charset="0"/>
              </a:rPr>
              <a:t> Byte;</a:t>
            </a:r>
          </a:p>
          <a:p>
            <a:pPr>
              <a:lnSpc>
                <a:spcPct val="100000"/>
              </a:lnSpc>
            </a:pP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SSC1</a:t>
            </a:r>
            <a:r>
              <a:rPr lang="en-GB" sz="800" b="0" dirty="0">
                <a:solidFill>
                  <a:srgbClr val="000000"/>
                </a:solidFill>
                <a:effectLst/>
                <a:latin typeface="Consolas" panose="020B0609020204030204" pitchFamily="49" charset="0"/>
              </a:rPr>
              <a:t>        </a:t>
            </a:r>
            <a:r>
              <a:rPr lang="en-GB" sz="800" b="0" dirty="0">
                <a:solidFill>
                  <a:srgbClr val="0000FF"/>
                </a:solidFill>
                <a:effectLst/>
                <a:latin typeface="Consolas" panose="020B0609020204030204" pitchFamily="49" charset="0"/>
              </a:rPr>
              <a:t>:</a:t>
            </a:r>
            <a:r>
              <a:rPr lang="en-GB" sz="800" b="0" dirty="0">
                <a:solidFill>
                  <a:srgbClr val="000000"/>
                </a:solidFill>
                <a:effectLst/>
                <a:latin typeface="Consolas" panose="020B0609020204030204" pitchFamily="49" charset="0"/>
              </a:rPr>
              <a:t> Bool;  </a:t>
            </a:r>
            <a:r>
              <a:rPr lang="en-GB" sz="800" b="0" dirty="0">
                <a:solidFill>
                  <a:srgbClr val="008000"/>
                </a:solidFill>
                <a:effectLst/>
                <a:latin typeface="Consolas" panose="020B0609020204030204" pitchFamily="49" charset="0"/>
              </a:rPr>
              <a:t>// Switching Signal Channel 1</a:t>
            </a:r>
            <a:endParaRPr lang="en-GB" sz="800" b="0" dirty="0">
              <a:solidFill>
                <a:srgbClr val="000000"/>
              </a:solidFill>
              <a:effectLst/>
              <a:latin typeface="Consolas" panose="020B0609020204030204" pitchFamily="49" charset="0"/>
            </a:endParaRPr>
          </a:p>
          <a:p>
            <a:pPr>
              <a:lnSpc>
                <a:spcPct val="100000"/>
              </a:lnSpc>
            </a:pP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SSC2</a:t>
            </a:r>
            <a:r>
              <a:rPr lang="en-GB" sz="800" b="0" dirty="0">
                <a:solidFill>
                  <a:srgbClr val="000000"/>
                </a:solidFill>
                <a:effectLst/>
                <a:latin typeface="Consolas" panose="020B0609020204030204" pitchFamily="49" charset="0"/>
              </a:rPr>
              <a:t>        </a:t>
            </a:r>
            <a:r>
              <a:rPr lang="en-GB" sz="800" b="0" dirty="0">
                <a:solidFill>
                  <a:srgbClr val="0000FF"/>
                </a:solidFill>
                <a:effectLst/>
                <a:latin typeface="Consolas" panose="020B0609020204030204" pitchFamily="49" charset="0"/>
              </a:rPr>
              <a:t>:</a:t>
            </a:r>
            <a:r>
              <a:rPr lang="en-GB" sz="800" b="0" dirty="0">
                <a:solidFill>
                  <a:srgbClr val="000000"/>
                </a:solidFill>
                <a:effectLst/>
                <a:latin typeface="Consolas" panose="020B0609020204030204" pitchFamily="49" charset="0"/>
              </a:rPr>
              <a:t> Bool;  </a:t>
            </a:r>
            <a:r>
              <a:rPr lang="en-GB" sz="800" b="0" dirty="0">
                <a:solidFill>
                  <a:srgbClr val="008000"/>
                </a:solidFill>
                <a:effectLst/>
                <a:latin typeface="Consolas" panose="020B0609020204030204" pitchFamily="49" charset="0"/>
              </a:rPr>
              <a:t>// Switching Signal Channel 2 This….</a:t>
            </a:r>
            <a:endParaRPr lang="en-GB" sz="800" b="0" dirty="0">
              <a:solidFill>
                <a:srgbClr val="000000"/>
              </a:solidFill>
              <a:effectLst/>
              <a:latin typeface="Consolas" panose="020B0609020204030204" pitchFamily="49" charset="0"/>
            </a:endParaRPr>
          </a:p>
          <a:p>
            <a:pPr>
              <a:lnSpc>
                <a:spcPct val="100000"/>
              </a:lnSpc>
            </a:pPr>
            <a:r>
              <a:rPr lang="en-GB" sz="800" b="0" dirty="0">
                <a:solidFill>
                  <a:srgbClr val="000000"/>
                </a:solidFill>
                <a:effectLst/>
                <a:latin typeface="Consolas" panose="020B0609020204030204" pitchFamily="49" charset="0"/>
              </a:rPr>
              <a:t>      Quality     </a:t>
            </a:r>
            <a:r>
              <a:rPr lang="en-GB" sz="800" b="0" dirty="0">
                <a:solidFill>
                  <a:srgbClr val="0000FF"/>
                </a:solidFill>
                <a:effectLst/>
                <a:latin typeface="Consolas" panose="020B0609020204030204" pitchFamily="49" charset="0"/>
              </a:rPr>
              <a:t>:</a:t>
            </a:r>
            <a:r>
              <a:rPr lang="en-GB" sz="800" b="0" dirty="0">
                <a:solidFill>
                  <a:srgbClr val="000000"/>
                </a:solidFill>
                <a:effectLst/>
                <a:latin typeface="Consolas" panose="020B0609020204030204" pitchFamily="49" charset="0"/>
              </a:rPr>
              <a:t> Bool;  </a:t>
            </a:r>
            <a:r>
              <a:rPr lang="en-GB" sz="800" b="0" dirty="0">
                <a:solidFill>
                  <a:srgbClr val="008000"/>
                </a:solidFill>
                <a:effectLst/>
                <a:latin typeface="Consolas" panose="020B0609020204030204" pitchFamily="49" charset="0"/>
              </a:rPr>
              <a:t>// This bit provides information about the quality….</a:t>
            </a:r>
            <a:endParaRPr lang="en-GB" sz="800" b="0" dirty="0">
              <a:solidFill>
                <a:srgbClr val="000000"/>
              </a:solidFill>
              <a:effectLst/>
              <a:latin typeface="Consolas" panose="020B0609020204030204" pitchFamily="49" charset="0"/>
            </a:endParaRPr>
          </a:p>
          <a:p>
            <a:pPr>
              <a:lnSpc>
                <a:spcPct val="100000"/>
              </a:lnSpc>
            </a:pPr>
            <a:r>
              <a:rPr lang="en-GB" sz="800" b="0" dirty="0">
                <a:solidFill>
                  <a:srgbClr val="000000"/>
                </a:solidFill>
                <a:effectLst/>
                <a:latin typeface="Consolas" panose="020B0609020204030204" pitchFamily="49" charset="0"/>
              </a:rPr>
              <a:t>      Alarm       </a:t>
            </a:r>
            <a:r>
              <a:rPr lang="en-GB" sz="800" b="0" dirty="0">
                <a:solidFill>
                  <a:srgbClr val="0000FF"/>
                </a:solidFill>
                <a:effectLst/>
                <a:latin typeface="Consolas" panose="020B0609020204030204" pitchFamily="49" charset="0"/>
              </a:rPr>
              <a:t>:</a:t>
            </a:r>
            <a:r>
              <a:rPr lang="en-GB" sz="800" b="0" dirty="0">
                <a:solidFill>
                  <a:srgbClr val="000000"/>
                </a:solidFill>
                <a:effectLst/>
                <a:latin typeface="Consolas" panose="020B0609020204030204" pitchFamily="49" charset="0"/>
              </a:rPr>
              <a:t> Bool;  </a:t>
            </a:r>
            <a:r>
              <a:rPr lang="en-GB" sz="800" b="0" dirty="0">
                <a:solidFill>
                  <a:srgbClr val="008000"/>
                </a:solidFill>
                <a:effectLst/>
                <a:latin typeface="Consolas" panose="020B0609020204030204" pitchFamily="49" charset="0"/>
              </a:rPr>
              <a:t>// The alarm bit indicates that there is ….</a:t>
            </a:r>
            <a:endParaRPr lang="en-GB" sz="800" b="0" dirty="0">
              <a:solidFill>
                <a:srgbClr val="000000"/>
              </a:solidFill>
              <a:effectLst/>
              <a:latin typeface="Consolas" panose="020B0609020204030204" pitchFamily="49" charset="0"/>
            </a:endParaRPr>
          </a:p>
          <a:p>
            <a:pPr>
              <a:lnSpc>
                <a:spcPct val="100000"/>
              </a:lnSpc>
            </a:pP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Reserved_1</a:t>
            </a:r>
            <a:r>
              <a:rPr lang="en-GB" sz="800" b="0" dirty="0">
                <a:solidFill>
                  <a:srgbClr val="000000"/>
                </a:solidFill>
                <a:effectLst/>
                <a:latin typeface="Consolas" panose="020B0609020204030204" pitchFamily="49" charset="0"/>
              </a:rPr>
              <a:t>  </a:t>
            </a:r>
            <a:r>
              <a:rPr lang="en-GB" sz="800" b="0" dirty="0">
                <a:solidFill>
                  <a:srgbClr val="0000FF"/>
                </a:solidFill>
                <a:effectLst/>
                <a:latin typeface="Consolas" panose="020B0609020204030204" pitchFamily="49" charset="0"/>
              </a:rPr>
              <a:t>:</a:t>
            </a:r>
            <a:r>
              <a:rPr lang="en-GB" sz="800" b="0" dirty="0">
                <a:solidFill>
                  <a:srgbClr val="000000"/>
                </a:solidFill>
                <a:effectLst/>
                <a:latin typeface="Consolas" panose="020B0609020204030204" pitchFamily="49" charset="0"/>
              </a:rPr>
              <a:t> Bool;  </a:t>
            </a:r>
            <a:r>
              <a:rPr lang="en-GB" sz="800" b="0" dirty="0">
                <a:solidFill>
                  <a:srgbClr val="008000"/>
                </a:solidFill>
                <a:effectLst/>
                <a:latin typeface="Consolas" panose="020B0609020204030204" pitchFamily="49" charset="0"/>
              </a:rPr>
              <a:t>// By configuring </a:t>
            </a:r>
            <a:r>
              <a:rPr lang="en-GB" sz="800" b="0" dirty="0" err="1">
                <a:solidFill>
                  <a:srgbClr val="008000"/>
                </a:solidFill>
                <a:effectLst/>
                <a:latin typeface="Consolas" panose="020B0609020204030204" pitchFamily="49" charset="0"/>
              </a:rPr>
              <a:t>SSC4</a:t>
            </a:r>
            <a:r>
              <a:rPr lang="en-GB" sz="800" b="0" dirty="0">
                <a:solidFill>
                  <a:srgbClr val="008000"/>
                </a:solidFill>
                <a:effectLst/>
                <a:latin typeface="Consolas" panose="020B0609020204030204" pitchFamily="49" charset="0"/>
              </a:rPr>
              <a:t>, it is …</a:t>
            </a:r>
            <a:endParaRPr lang="en-GB" sz="800" b="0" dirty="0">
              <a:solidFill>
                <a:srgbClr val="000000"/>
              </a:solidFill>
              <a:effectLst/>
              <a:latin typeface="Consolas" panose="020B0609020204030204" pitchFamily="49" charset="0"/>
            </a:endParaRPr>
          </a:p>
          <a:p>
            <a:pPr>
              <a:lnSpc>
                <a:spcPct val="100000"/>
              </a:lnSpc>
            </a:pP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SSC4</a:t>
            </a:r>
            <a:r>
              <a:rPr lang="en-GB" sz="800" b="0" dirty="0">
                <a:solidFill>
                  <a:srgbClr val="000000"/>
                </a:solidFill>
                <a:effectLst/>
                <a:latin typeface="Consolas" panose="020B0609020204030204" pitchFamily="49" charset="0"/>
              </a:rPr>
              <a:t>        </a:t>
            </a:r>
            <a:r>
              <a:rPr lang="en-GB" sz="800" b="0" dirty="0">
                <a:solidFill>
                  <a:srgbClr val="0000FF"/>
                </a:solidFill>
                <a:effectLst/>
                <a:latin typeface="Consolas" panose="020B0609020204030204" pitchFamily="49" charset="0"/>
              </a:rPr>
              <a:t>:</a:t>
            </a:r>
            <a:r>
              <a:rPr lang="en-GB" sz="800" b="0" dirty="0">
                <a:solidFill>
                  <a:srgbClr val="000000"/>
                </a:solidFill>
                <a:effectLst/>
                <a:latin typeface="Consolas" panose="020B0609020204030204" pitchFamily="49" charset="0"/>
              </a:rPr>
              <a:t> Bool;</a:t>
            </a:r>
          </a:p>
          <a:p>
            <a:pPr>
              <a:lnSpc>
                <a:spcPct val="100000"/>
              </a:lnSpc>
            </a:pP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Reserved_3</a:t>
            </a:r>
            <a:r>
              <a:rPr lang="en-GB" sz="800" b="0" dirty="0">
                <a:solidFill>
                  <a:srgbClr val="000000"/>
                </a:solidFill>
                <a:effectLst/>
                <a:latin typeface="Consolas" panose="020B0609020204030204" pitchFamily="49" charset="0"/>
              </a:rPr>
              <a:t>  </a:t>
            </a:r>
            <a:r>
              <a:rPr lang="en-GB" sz="800" b="0" dirty="0">
                <a:solidFill>
                  <a:srgbClr val="0000FF"/>
                </a:solidFill>
                <a:effectLst/>
                <a:latin typeface="Consolas" panose="020B0609020204030204" pitchFamily="49" charset="0"/>
              </a:rPr>
              <a:t>:</a:t>
            </a:r>
            <a:r>
              <a:rPr lang="en-GB" sz="800" b="0" dirty="0">
                <a:solidFill>
                  <a:srgbClr val="000000"/>
                </a:solidFill>
                <a:effectLst/>
                <a:latin typeface="Consolas" panose="020B0609020204030204" pitchFamily="49" charset="0"/>
              </a:rPr>
              <a:t> Bool;</a:t>
            </a:r>
          </a:p>
          <a:p>
            <a:pPr>
              <a:lnSpc>
                <a:spcPct val="100000"/>
              </a:lnSpc>
            </a:pP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Reserved_4</a:t>
            </a:r>
            <a:r>
              <a:rPr lang="en-GB" sz="800" b="0" dirty="0">
                <a:solidFill>
                  <a:srgbClr val="000000"/>
                </a:solidFill>
                <a:effectLst/>
                <a:latin typeface="Consolas" panose="020B0609020204030204" pitchFamily="49" charset="0"/>
              </a:rPr>
              <a:t>  </a:t>
            </a:r>
            <a:r>
              <a:rPr lang="en-GB" sz="800" b="0" dirty="0">
                <a:solidFill>
                  <a:srgbClr val="0000FF"/>
                </a:solidFill>
                <a:effectLst/>
                <a:latin typeface="Consolas" panose="020B0609020204030204" pitchFamily="49" charset="0"/>
              </a:rPr>
              <a:t>:</a:t>
            </a:r>
            <a:r>
              <a:rPr lang="en-GB" sz="800" b="0" dirty="0">
                <a:solidFill>
                  <a:srgbClr val="000000"/>
                </a:solidFill>
                <a:effectLst/>
                <a:latin typeface="Consolas" panose="020B0609020204030204" pitchFamily="49" charset="0"/>
              </a:rPr>
              <a:t> Bool;</a:t>
            </a:r>
          </a:p>
          <a:p>
            <a:pPr>
              <a:lnSpc>
                <a:spcPct val="100000"/>
              </a:lnSpc>
            </a:pP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END_STRUCT</a:t>
            </a:r>
            <a:r>
              <a:rPr lang="en-GB" sz="800" b="0" dirty="0">
                <a:solidFill>
                  <a:srgbClr val="000000"/>
                </a:solidFill>
                <a:effectLst/>
                <a:latin typeface="Consolas" panose="020B0609020204030204" pitchFamily="49" charset="0"/>
              </a:rPr>
              <a:t>;</a:t>
            </a:r>
          </a:p>
          <a:p>
            <a:pPr>
              <a:lnSpc>
                <a:spcPct val="100000"/>
              </a:lnSpc>
            </a:pPr>
            <a:r>
              <a:rPr lang="en-GB" sz="800" b="0" dirty="0" err="1">
                <a:solidFill>
                  <a:srgbClr val="0000FF"/>
                </a:solidFill>
                <a:effectLst/>
                <a:latin typeface="Consolas" panose="020B0609020204030204" pitchFamily="49" charset="0"/>
              </a:rPr>
              <a:t>END_TYPE</a:t>
            </a:r>
            <a:endParaRPr lang="en-GB" sz="800" b="0" dirty="0">
              <a:solidFill>
                <a:srgbClr val="000000"/>
              </a:solidFill>
              <a:effectLst/>
              <a:latin typeface="Consolas" panose="020B0609020204030204" pitchFamily="49" charset="0"/>
            </a:endParaRPr>
          </a:p>
          <a:p>
            <a:pPr>
              <a:lnSpc>
                <a:spcPct val="100000"/>
              </a:lnSpc>
            </a:pPr>
            <a:r>
              <a:rPr lang="en-GB" sz="800" b="0" dirty="0">
                <a:solidFill>
                  <a:srgbClr val="0000FF"/>
                </a:solidFill>
                <a:effectLst/>
                <a:latin typeface="Consolas" panose="020B0609020204030204" pitchFamily="49" charset="0"/>
              </a:rPr>
              <a:t>TYPE</a:t>
            </a: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IOLINK_BAUMER_U300</a:t>
            </a:r>
            <a:r>
              <a:rPr lang="en-GB" sz="800" b="0" dirty="0">
                <a:solidFill>
                  <a:srgbClr val="000000"/>
                </a:solidFill>
                <a:effectLst/>
                <a:latin typeface="Consolas" panose="020B0609020204030204" pitchFamily="49" charset="0"/>
              </a:rPr>
              <a:t>"</a:t>
            </a:r>
          </a:p>
          <a:p>
            <a:pPr>
              <a:lnSpc>
                <a:spcPct val="100000"/>
              </a:lnSpc>
            </a:pPr>
            <a:r>
              <a:rPr lang="en-GB" sz="800" b="0" dirty="0">
                <a:solidFill>
                  <a:srgbClr val="000000"/>
                </a:solidFill>
                <a:effectLst/>
                <a:latin typeface="Consolas" panose="020B0609020204030204" pitchFamily="49" charset="0"/>
              </a:rPr>
              <a:t>   STRUCT</a:t>
            </a:r>
          </a:p>
          <a:p>
            <a:pPr>
              <a:lnSpc>
                <a:spcPct val="100000"/>
              </a:lnSpc>
            </a:pP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MeasurementValue</a:t>
            </a:r>
            <a:r>
              <a:rPr lang="en-GB" sz="800" b="0" dirty="0">
                <a:solidFill>
                  <a:srgbClr val="000000"/>
                </a:solidFill>
                <a:effectLst/>
                <a:latin typeface="Consolas" panose="020B0609020204030204" pitchFamily="49" charset="0"/>
              </a:rPr>
              <a:t>  </a:t>
            </a:r>
            <a:r>
              <a:rPr lang="en-GB" sz="800" b="0" dirty="0">
                <a:solidFill>
                  <a:srgbClr val="0000FF"/>
                </a:solidFill>
                <a:effectLst/>
                <a:latin typeface="Consolas" panose="020B0609020204030204" pitchFamily="49" charset="0"/>
              </a:rPr>
              <a:t>:</a:t>
            </a: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DWord</a:t>
            </a:r>
            <a:r>
              <a:rPr lang="en-GB" sz="800" b="0" dirty="0">
                <a:solidFill>
                  <a:srgbClr val="000000"/>
                </a:solidFill>
                <a:effectLst/>
                <a:latin typeface="Consolas" panose="020B0609020204030204" pitchFamily="49" charset="0"/>
              </a:rPr>
              <a:t>;</a:t>
            </a:r>
          </a:p>
          <a:p>
            <a:pPr>
              <a:lnSpc>
                <a:spcPct val="100000"/>
              </a:lnSpc>
            </a:pPr>
            <a:r>
              <a:rPr lang="en-GB" sz="800" b="0" dirty="0">
                <a:solidFill>
                  <a:srgbClr val="000000"/>
                </a:solidFill>
                <a:effectLst/>
                <a:latin typeface="Consolas" panose="020B0609020204030204" pitchFamily="49" charset="0"/>
              </a:rPr>
              <a:t>      Status            </a:t>
            </a:r>
            <a:r>
              <a:rPr lang="en-GB" sz="800" b="0" dirty="0">
                <a:solidFill>
                  <a:srgbClr val="0000FF"/>
                </a:solidFill>
                <a:effectLst/>
                <a:latin typeface="Consolas" panose="020B0609020204030204" pitchFamily="49" charset="0"/>
              </a:rPr>
              <a:t>:</a:t>
            </a: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IOLINK_BAUMER_U300_Status</a:t>
            </a:r>
            <a:r>
              <a:rPr lang="en-GB" sz="800" b="0" dirty="0">
                <a:solidFill>
                  <a:srgbClr val="000000"/>
                </a:solidFill>
                <a:effectLst/>
                <a:latin typeface="Consolas" panose="020B0609020204030204" pitchFamily="49" charset="0"/>
              </a:rPr>
              <a:t>";</a:t>
            </a:r>
          </a:p>
          <a:p>
            <a:pPr>
              <a:lnSpc>
                <a:spcPct val="100000"/>
              </a:lnSpc>
            </a:pPr>
            <a:r>
              <a:rPr lang="en-GB" sz="800" b="0" dirty="0">
                <a:solidFill>
                  <a:srgbClr val="000000"/>
                </a:solidFill>
                <a:effectLst/>
                <a:latin typeface="Consolas" panose="020B0609020204030204" pitchFamily="49" charset="0"/>
              </a:rPr>
              <a:t>   </a:t>
            </a:r>
            <a:r>
              <a:rPr lang="en-GB" sz="800" b="0" dirty="0" err="1">
                <a:solidFill>
                  <a:srgbClr val="000000"/>
                </a:solidFill>
                <a:effectLst/>
                <a:latin typeface="Consolas" panose="020B0609020204030204" pitchFamily="49" charset="0"/>
              </a:rPr>
              <a:t>END_STRUCT</a:t>
            </a:r>
            <a:r>
              <a:rPr lang="en-GB" sz="800" b="0" dirty="0">
                <a:solidFill>
                  <a:srgbClr val="000000"/>
                </a:solidFill>
                <a:effectLst/>
                <a:latin typeface="Consolas" panose="020B0609020204030204" pitchFamily="49" charset="0"/>
              </a:rPr>
              <a:t>;</a:t>
            </a:r>
          </a:p>
          <a:p>
            <a:pPr>
              <a:lnSpc>
                <a:spcPct val="100000"/>
              </a:lnSpc>
            </a:pPr>
            <a:r>
              <a:rPr lang="en-GB" sz="800" b="0" dirty="0" err="1">
                <a:solidFill>
                  <a:srgbClr val="0000FF"/>
                </a:solidFill>
                <a:effectLst/>
                <a:latin typeface="Consolas" panose="020B0609020204030204" pitchFamily="49" charset="0"/>
              </a:rPr>
              <a:t>END_TYPE</a:t>
            </a:r>
            <a:endParaRPr lang="en-GB" sz="800" b="0" dirty="0">
              <a:solidFill>
                <a:srgbClr val="000000"/>
              </a:solidFill>
              <a:effectLst/>
              <a:latin typeface="Consolas" panose="020B0609020204030204" pitchFamily="49" charset="0"/>
            </a:endParaRPr>
          </a:p>
          <a:p>
            <a:endParaRPr lang="en-GB" sz="800" dirty="0"/>
          </a:p>
        </p:txBody>
      </p:sp>
      <p:sp>
        <p:nvSpPr>
          <p:cNvPr id="8" name="Espace réservé du texte 7">
            <a:extLst>
              <a:ext uri="{FF2B5EF4-FFF2-40B4-BE49-F238E27FC236}">
                <a16:creationId xmlns:a16="http://schemas.microsoft.com/office/drawing/2014/main" id="{1643DF4B-DA3E-7A5E-512B-863DF264BDC1}"/>
              </a:ext>
            </a:extLst>
          </p:cNvPr>
          <p:cNvSpPr>
            <a:spLocks noGrp="1"/>
          </p:cNvSpPr>
          <p:nvPr>
            <p:ph type="body" sz="half" idx="2"/>
          </p:nvPr>
        </p:nvSpPr>
        <p:spPr/>
        <p:txBody>
          <a:bodyPr/>
          <a:lstStyle/>
          <a:p>
            <a:r>
              <a:rPr lang="fr-CH" dirty="0"/>
              <a:t>Structurer les données.</a:t>
            </a:r>
            <a:endParaRPr lang="en-GB" dirty="0"/>
          </a:p>
        </p:txBody>
      </p:sp>
    </p:spTree>
    <p:extLst>
      <p:ext uri="{BB962C8B-B14F-4D97-AF65-F5344CB8AC3E}">
        <p14:creationId xmlns:p14="http://schemas.microsoft.com/office/powerpoint/2010/main" val="4188488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F02DF8-32C6-48E3-9386-6FD10614DECC}"/>
              </a:ext>
            </a:extLst>
          </p:cNvPr>
          <p:cNvSpPr>
            <a:spLocks noGrp="1"/>
          </p:cNvSpPr>
          <p:nvPr>
            <p:ph type="title"/>
          </p:nvPr>
        </p:nvSpPr>
        <p:spPr/>
        <p:txBody>
          <a:bodyPr/>
          <a:lstStyle/>
          <a:p>
            <a:r>
              <a:rPr lang="fr-CH" dirty="0"/>
              <a:t>Real-Time Ethernet as Standard</a:t>
            </a:r>
          </a:p>
        </p:txBody>
      </p:sp>
      <p:sp>
        <p:nvSpPr>
          <p:cNvPr id="8" name="Content Placeholder 7">
            <a:extLst>
              <a:ext uri="{FF2B5EF4-FFF2-40B4-BE49-F238E27FC236}">
                <a16:creationId xmlns:a16="http://schemas.microsoft.com/office/drawing/2014/main" id="{B0ED2043-3DF9-41BB-9890-B94E0599CD76}"/>
              </a:ext>
            </a:extLst>
          </p:cNvPr>
          <p:cNvSpPr>
            <a:spLocks noGrp="1"/>
          </p:cNvSpPr>
          <p:nvPr>
            <p:ph idx="1"/>
          </p:nvPr>
        </p:nvSpPr>
        <p:spPr/>
        <p:txBody>
          <a:bodyPr/>
          <a:lstStyle/>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Un réseaux principal Ethernet Real-Time sur le PLC.</a:t>
            </a:r>
          </a:p>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Historiquement, au début des années 2000, le bus « standard » était souvent le « Profibus » et beaucoup de PLC étaient fourni en standard avec un port « Profibus ». </a:t>
            </a:r>
            <a:r>
              <a:rPr lang="fr-CH" sz="1800" b="1" dirty="0">
                <a:effectLst/>
                <a:latin typeface="Calibri" panose="020F0502020204030204" pitchFamily="34" charset="0"/>
                <a:ea typeface="Calibri" panose="020F0502020204030204" pitchFamily="34" charset="0"/>
                <a:cs typeface="Times New Roman" panose="02020603050405020304" pitchFamily="18" charset="0"/>
              </a:rPr>
              <a:t>Avec l’arrivée des réseaux Ethernet Real-Time, cette tendance est en voie de disparition</a:t>
            </a:r>
            <a:r>
              <a:rPr lang="fr-CH"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Le Profibus s’il est en voie de disparition dans le monde des machines, reste encore très présent dans les processus industriels, notamment sa variante Profibus PA, PA pour Process Automation.</a:t>
            </a:r>
          </a:p>
          <a:p>
            <a:endParaRPr lang="fr-CH" dirty="0"/>
          </a:p>
        </p:txBody>
      </p:sp>
      <p:pic>
        <p:nvPicPr>
          <p:cNvPr id="10" name="Picture 9" descr="Chart, waterfall chart&#10;&#10;Description automatically generated">
            <a:extLst>
              <a:ext uri="{FF2B5EF4-FFF2-40B4-BE49-F238E27FC236}">
                <a16:creationId xmlns:a16="http://schemas.microsoft.com/office/drawing/2014/main" id="{37A86FD9-2965-4C21-ADDD-6AD13C6CB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040" y="3645024"/>
            <a:ext cx="2340000" cy="2340000"/>
          </a:xfrm>
          <a:prstGeom prst="rect">
            <a:avLst/>
          </a:prstGeom>
        </p:spPr>
      </p:pic>
      <p:pic>
        <p:nvPicPr>
          <p:cNvPr id="12" name="Picture 11">
            <a:extLst>
              <a:ext uri="{FF2B5EF4-FFF2-40B4-BE49-F238E27FC236}">
                <a16:creationId xmlns:a16="http://schemas.microsoft.com/office/drawing/2014/main" id="{206472D3-EF2B-4987-97AB-C3C68EAC8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428" y="3781602"/>
            <a:ext cx="2340000" cy="2340000"/>
          </a:xfrm>
          <a:prstGeom prst="rect">
            <a:avLst/>
          </a:prstGeom>
        </p:spPr>
      </p:pic>
      <p:pic>
        <p:nvPicPr>
          <p:cNvPr id="14" name="Picture 13" descr="A close-up of a computer tower&#10;&#10;Description automatically generated with low confidence">
            <a:extLst>
              <a:ext uri="{FF2B5EF4-FFF2-40B4-BE49-F238E27FC236}">
                <a16:creationId xmlns:a16="http://schemas.microsoft.com/office/drawing/2014/main" id="{BB41F77C-5DCC-4D80-839B-7DD3197634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5248" y="3755145"/>
            <a:ext cx="1414113" cy="2340000"/>
          </a:xfrm>
          <a:prstGeom prst="rect">
            <a:avLst/>
          </a:prstGeom>
        </p:spPr>
      </p:pic>
    </p:spTree>
    <p:extLst>
      <p:ext uri="{BB962C8B-B14F-4D97-AF65-F5344CB8AC3E}">
        <p14:creationId xmlns:p14="http://schemas.microsoft.com/office/powerpoint/2010/main" val="3451295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3FD97B-F69D-A9A1-ACC3-5FD6C28426B5}"/>
              </a:ext>
            </a:extLst>
          </p:cNvPr>
          <p:cNvSpPr>
            <a:spLocks noGrp="1"/>
          </p:cNvSpPr>
          <p:nvPr>
            <p:ph type="title"/>
          </p:nvPr>
        </p:nvSpPr>
        <p:spPr/>
        <p:txBody>
          <a:bodyPr/>
          <a:lstStyle/>
          <a:p>
            <a:r>
              <a:rPr lang="fr-CH" dirty="0"/>
              <a:t>IO-Link en pratique</a:t>
            </a:r>
            <a:endParaRPr lang="en-GB" dirty="0"/>
          </a:p>
        </p:txBody>
      </p:sp>
      <p:sp>
        <p:nvSpPr>
          <p:cNvPr id="7" name="Espace réservé du contenu 6">
            <a:extLst>
              <a:ext uri="{FF2B5EF4-FFF2-40B4-BE49-F238E27FC236}">
                <a16:creationId xmlns:a16="http://schemas.microsoft.com/office/drawing/2014/main" id="{FC450767-14AA-628E-5881-812F5211D73D}"/>
              </a:ext>
            </a:extLst>
          </p:cNvPr>
          <p:cNvSpPr>
            <a:spLocks noGrp="1"/>
          </p:cNvSpPr>
          <p:nvPr>
            <p:ph idx="1"/>
          </p:nvPr>
        </p:nvSpPr>
        <p:spPr>
          <a:xfrm>
            <a:off x="4016896" y="1426874"/>
            <a:ext cx="5015092" cy="504057"/>
          </a:xfrm>
        </p:spPr>
        <p:txBody>
          <a:bodyPr/>
          <a:lstStyle/>
          <a:p>
            <a:r>
              <a:rPr lang="fr-CH" dirty="0"/>
              <a:t>Mécanique</a:t>
            </a:r>
            <a:endParaRPr lang="en-GB" dirty="0"/>
          </a:p>
        </p:txBody>
      </p:sp>
      <p:sp>
        <p:nvSpPr>
          <p:cNvPr id="8" name="Espace réservé du texte 7">
            <a:extLst>
              <a:ext uri="{FF2B5EF4-FFF2-40B4-BE49-F238E27FC236}">
                <a16:creationId xmlns:a16="http://schemas.microsoft.com/office/drawing/2014/main" id="{1643DF4B-DA3E-7A5E-512B-863DF264BDC1}"/>
              </a:ext>
            </a:extLst>
          </p:cNvPr>
          <p:cNvSpPr>
            <a:spLocks noGrp="1"/>
          </p:cNvSpPr>
          <p:nvPr>
            <p:ph type="body" sz="half" idx="2"/>
          </p:nvPr>
        </p:nvSpPr>
        <p:spPr/>
        <p:txBody>
          <a:bodyPr/>
          <a:lstStyle/>
          <a:p>
            <a:r>
              <a:rPr lang="fr-CH" dirty="0"/>
              <a:t>Calibration</a:t>
            </a:r>
            <a:endParaRPr lang="en-GB" dirty="0"/>
          </a:p>
        </p:txBody>
      </p:sp>
      <p:pic>
        <p:nvPicPr>
          <p:cNvPr id="4" name="Image 3">
            <a:extLst>
              <a:ext uri="{FF2B5EF4-FFF2-40B4-BE49-F238E27FC236}">
                <a16:creationId xmlns:a16="http://schemas.microsoft.com/office/drawing/2014/main" id="{6155FEC4-6561-63FD-3676-55C3D56A1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080" y="2011557"/>
            <a:ext cx="3260550" cy="1227657"/>
          </a:xfrm>
          <a:prstGeom prst="rect">
            <a:avLst/>
          </a:prstGeom>
        </p:spPr>
      </p:pic>
      <p:sp>
        <p:nvSpPr>
          <p:cNvPr id="5" name="Espace réservé du contenu 6">
            <a:extLst>
              <a:ext uri="{FF2B5EF4-FFF2-40B4-BE49-F238E27FC236}">
                <a16:creationId xmlns:a16="http://schemas.microsoft.com/office/drawing/2014/main" id="{AB9D7D51-1395-B62F-8E19-D742E8846F9F}"/>
              </a:ext>
            </a:extLst>
          </p:cNvPr>
          <p:cNvSpPr txBox="1">
            <a:spLocks/>
          </p:cNvSpPr>
          <p:nvPr/>
        </p:nvSpPr>
        <p:spPr bwMode="auto">
          <a:xfrm>
            <a:off x="839489" y="3155113"/>
            <a:ext cx="2880320" cy="504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0" fontAlgn="base" hangingPunct="0">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icrosoft YaHei" panose="020B0503020204020204" pitchFamily="34" charset="-122"/>
                <a:cs typeface="+mn-cs"/>
              </a:defRPr>
            </a:lvl2pPr>
            <a:lvl3pPr marL="1143000" indent="-228600" algn="l" defTabSz="449263" rtl="0" eaLnBrk="0" fontAlgn="base" hangingPunct="0">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icrosoft YaHei" panose="020B0503020204020204" pitchFamily="34" charset="-122"/>
                <a:cs typeface="+mn-cs"/>
              </a:defRPr>
            </a:lvl3pPr>
            <a:lvl4pPr marL="1600200" indent="-228600" algn="l" defTabSz="449263" rtl="0" eaLnBrk="0" fontAlgn="base" hangingPunct="0">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icrosoft YaHei" panose="020B0503020204020204" pitchFamily="34" charset="-122"/>
                <a:cs typeface="+mn-cs"/>
              </a:defRPr>
            </a:lvl4pPr>
            <a:lvl5pPr marL="2057400" indent="-228600" algn="l" defTabSz="449263" rtl="0" eaLnBrk="0" fontAlgn="base" hangingPunct="0">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fr-CH" dirty="0"/>
              <a:t>Electrique</a:t>
            </a:r>
            <a:endParaRPr lang="en-GB" dirty="0"/>
          </a:p>
        </p:txBody>
      </p:sp>
      <p:pic>
        <p:nvPicPr>
          <p:cNvPr id="9" name="Image 8">
            <a:extLst>
              <a:ext uri="{FF2B5EF4-FFF2-40B4-BE49-F238E27FC236}">
                <a16:creationId xmlns:a16="http://schemas.microsoft.com/office/drawing/2014/main" id="{EDFF96C1-ED43-D8F8-5013-80A336AF1828}"/>
              </a:ext>
            </a:extLst>
          </p:cNvPr>
          <p:cNvPicPr>
            <a:picLocks noChangeAspect="1"/>
          </p:cNvPicPr>
          <p:nvPr/>
        </p:nvPicPr>
        <p:blipFill>
          <a:blip r:embed="rId3"/>
          <a:stretch>
            <a:fillRect/>
          </a:stretch>
        </p:blipFill>
        <p:spPr>
          <a:xfrm>
            <a:off x="820398" y="3789040"/>
            <a:ext cx="4132602" cy="1390057"/>
          </a:xfrm>
          <a:prstGeom prst="rect">
            <a:avLst/>
          </a:prstGeom>
        </p:spPr>
      </p:pic>
      <p:sp>
        <p:nvSpPr>
          <p:cNvPr id="10" name="Espace réservé du contenu 6">
            <a:extLst>
              <a:ext uri="{FF2B5EF4-FFF2-40B4-BE49-F238E27FC236}">
                <a16:creationId xmlns:a16="http://schemas.microsoft.com/office/drawing/2014/main" id="{83E8013D-C1F7-9FBF-AB02-13CC4448638B}"/>
              </a:ext>
            </a:extLst>
          </p:cNvPr>
          <p:cNvSpPr txBox="1">
            <a:spLocks/>
          </p:cNvSpPr>
          <p:nvPr/>
        </p:nvSpPr>
        <p:spPr bwMode="auto">
          <a:xfrm>
            <a:off x="4675393" y="4827645"/>
            <a:ext cx="936104" cy="504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bodyPr>
          <a:lstStyle>
            <a:lvl1pPr marL="342900" indent="-342900" algn="l" defTabSz="449263" rtl="0" eaLnBrk="0" fontAlgn="base" hangingPunct="0">
              <a:lnSpc>
                <a:spcPct val="93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0" fontAlgn="base" hangingPunct="0">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icrosoft YaHei" panose="020B0503020204020204" pitchFamily="34" charset="-122"/>
                <a:cs typeface="+mn-cs"/>
              </a:defRPr>
            </a:lvl2pPr>
            <a:lvl3pPr marL="1143000" indent="-228600" algn="l" defTabSz="449263" rtl="0" eaLnBrk="0" fontAlgn="base" hangingPunct="0">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icrosoft YaHei" panose="020B0503020204020204" pitchFamily="34" charset="-122"/>
                <a:cs typeface="+mn-cs"/>
              </a:defRPr>
            </a:lvl3pPr>
            <a:lvl4pPr marL="1600200" indent="-228600" algn="l" defTabSz="449263" rtl="0" eaLnBrk="0" fontAlgn="base" hangingPunct="0">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icrosoft YaHei" panose="020B0503020204020204" pitchFamily="34" charset="-122"/>
                <a:cs typeface="+mn-cs"/>
              </a:defRPr>
            </a:lvl4pPr>
            <a:lvl5pPr marL="2057400" indent="-228600" algn="l" defTabSz="449263" rtl="0" eaLnBrk="0" fontAlgn="base" hangingPunct="0">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fr-CH" dirty="0"/>
              <a:t>Soft</a:t>
            </a:r>
            <a:endParaRPr lang="en-GB" dirty="0"/>
          </a:p>
        </p:txBody>
      </p:sp>
      <p:pic>
        <p:nvPicPr>
          <p:cNvPr id="11" name="Image 10">
            <a:extLst>
              <a:ext uri="{FF2B5EF4-FFF2-40B4-BE49-F238E27FC236}">
                <a16:creationId xmlns:a16="http://schemas.microsoft.com/office/drawing/2014/main" id="{CD500E4D-01EB-1B2F-07FC-3C16EE3961A4}"/>
              </a:ext>
            </a:extLst>
          </p:cNvPr>
          <p:cNvPicPr>
            <a:picLocks noChangeAspect="1"/>
          </p:cNvPicPr>
          <p:nvPr/>
        </p:nvPicPr>
        <p:blipFill>
          <a:blip r:embed="rId4"/>
          <a:stretch>
            <a:fillRect/>
          </a:stretch>
        </p:blipFill>
        <p:spPr>
          <a:xfrm>
            <a:off x="5652528" y="3618787"/>
            <a:ext cx="2651990" cy="3048264"/>
          </a:xfrm>
          <a:prstGeom prst="rect">
            <a:avLst/>
          </a:prstGeom>
        </p:spPr>
      </p:pic>
    </p:spTree>
    <p:extLst>
      <p:ext uri="{BB962C8B-B14F-4D97-AF65-F5344CB8AC3E}">
        <p14:creationId xmlns:p14="http://schemas.microsoft.com/office/powerpoint/2010/main" val="99216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5BD86F-186F-72C3-AB45-F142E5E91278}"/>
              </a:ext>
            </a:extLst>
          </p:cNvPr>
          <p:cNvSpPr>
            <a:spLocks noGrp="1"/>
          </p:cNvSpPr>
          <p:nvPr>
            <p:ph type="title"/>
          </p:nvPr>
        </p:nvSpPr>
        <p:spPr/>
        <p:txBody>
          <a:bodyPr/>
          <a:lstStyle/>
          <a:p>
            <a:r>
              <a:rPr lang="fr-CH" dirty="0"/>
              <a:t>New </a:t>
            </a:r>
            <a:r>
              <a:rPr lang="fr-CH" sz="2000" dirty="0">
                <a:solidFill>
                  <a:schemeClr val="accent2">
                    <a:lumMod val="50000"/>
                  </a:schemeClr>
                </a:solidFill>
                <a:hlinkClick r:id="rId3">
                  <a:extLst>
                    <a:ext uri="{A12FA001-AC4F-418D-AE19-62706E023703}">
                      <ahyp:hlinkClr xmlns:ahyp="http://schemas.microsoft.com/office/drawing/2018/hyperlinkcolor" val="tx"/>
                    </a:ext>
                  </a:extLst>
                </a:hlinkClick>
              </a:rPr>
              <a:t>www.ethernet-apl.org</a:t>
            </a:r>
            <a:endParaRPr lang="fr-CH" dirty="0">
              <a:solidFill>
                <a:schemeClr val="accent2">
                  <a:lumMod val="50000"/>
                </a:schemeClr>
              </a:solidFill>
            </a:endParaRPr>
          </a:p>
        </p:txBody>
      </p:sp>
      <p:pic>
        <p:nvPicPr>
          <p:cNvPr id="5" name="Picture Placeholder 4">
            <a:extLst>
              <a:ext uri="{FF2B5EF4-FFF2-40B4-BE49-F238E27FC236}">
                <a16:creationId xmlns:a16="http://schemas.microsoft.com/office/drawing/2014/main" id="{C24F5B56-6C9D-DE95-1254-DE72916A3751}"/>
              </a:ext>
            </a:extLst>
          </p:cNvPr>
          <p:cNvPicPr>
            <a:picLocks noGrp="1" noChangeAspect="1"/>
          </p:cNvPicPr>
          <p:nvPr>
            <p:ph idx="1"/>
          </p:nvPr>
        </p:nvPicPr>
        <p:blipFill>
          <a:blip r:embed="rId4"/>
          <a:stretch>
            <a:fillRect/>
          </a:stretch>
        </p:blipFill>
        <p:spPr>
          <a:xfrm>
            <a:off x="495300" y="2607332"/>
            <a:ext cx="8913813" cy="2519637"/>
          </a:xfrm>
          <a:prstGeom prst="rect">
            <a:avLst/>
          </a:prstGeom>
        </p:spPr>
      </p:pic>
    </p:spTree>
    <p:extLst>
      <p:ext uri="{BB962C8B-B14F-4D97-AF65-F5344CB8AC3E}">
        <p14:creationId xmlns:p14="http://schemas.microsoft.com/office/powerpoint/2010/main" val="567307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5BD86F-186F-72C3-AB45-F142E5E91278}"/>
              </a:ext>
            </a:extLst>
          </p:cNvPr>
          <p:cNvSpPr>
            <a:spLocks noGrp="1"/>
          </p:cNvSpPr>
          <p:nvPr>
            <p:ph type="title"/>
          </p:nvPr>
        </p:nvSpPr>
        <p:spPr/>
        <p:txBody>
          <a:bodyPr/>
          <a:lstStyle/>
          <a:p>
            <a:r>
              <a:rPr lang="fr-CH" dirty="0"/>
              <a:t>APL Industry </a:t>
            </a:r>
            <a:r>
              <a:rPr lang="fr-CH" dirty="0" err="1"/>
              <a:t>Partners</a:t>
            </a:r>
            <a:endParaRPr lang="fr-CH" dirty="0">
              <a:solidFill>
                <a:schemeClr val="accent2">
                  <a:lumMod val="50000"/>
                </a:schemeClr>
              </a:solidFill>
            </a:endParaRPr>
          </a:p>
        </p:txBody>
      </p:sp>
      <p:pic>
        <p:nvPicPr>
          <p:cNvPr id="4" name="Espace réservé du contenu 3" descr="Une image contenant rouge, Graphique, ligne, Police&#10;&#10;Description générée automatiquement">
            <a:extLst>
              <a:ext uri="{FF2B5EF4-FFF2-40B4-BE49-F238E27FC236}">
                <a16:creationId xmlns:a16="http://schemas.microsoft.com/office/drawing/2014/main" id="{866799D5-5742-CA2A-4FCB-042C8FE1AA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9314" y="2659062"/>
            <a:ext cx="2857500" cy="1152525"/>
          </a:xfrm>
        </p:spPr>
      </p:pic>
      <p:pic>
        <p:nvPicPr>
          <p:cNvPr id="8" name="Image 7" descr="Une image contenant texte, Police, logo, Graphique&#10;&#10;Description générée automatiquement">
            <a:extLst>
              <a:ext uri="{FF2B5EF4-FFF2-40B4-BE49-F238E27FC236}">
                <a16:creationId xmlns:a16="http://schemas.microsoft.com/office/drawing/2014/main" id="{2E1A2AA8-BA8C-4D79-84D5-5441620E9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7061" y="3590443"/>
            <a:ext cx="1716782" cy="577983"/>
          </a:xfrm>
          <a:prstGeom prst="rect">
            <a:avLst/>
          </a:prstGeom>
        </p:spPr>
      </p:pic>
      <p:pic>
        <p:nvPicPr>
          <p:cNvPr id="10" name="Image 9" descr="Une image contenant Police, Graphique, logo, graphisme&#10;&#10;Description générée automatiquement">
            <a:extLst>
              <a:ext uri="{FF2B5EF4-FFF2-40B4-BE49-F238E27FC236}">
                <a16:creationId xmlns:a16="http://schemas.microsoft.com/office/drawing/2014/main" id="{A30563DE-5CFB-DC92-8958-E67BAF1F3B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576" y="3910012"/>
            <a:ext cx="2857500" cy="1295400"/>
          </a:xfrm>
          <a:prstGeom prst="rect">
            <a:avLst/>
          </a:prstGeom>
        </p:spPr>
      </p:pic>
      <p:pic>
        <p:nvPicPr>
          <p:cNvPr id="12" name="Image 11" descr="Une image contenant symbole, logo, Police, Marque&#10;&#10;Description générée automatiquement">
            <a:extLst>
              <a:ext uri="{FF2B5EF4-FFF2-40B4-BE49-F238E27FC236}">
                <a16:creationId xmlns:a16="http://schemas.microsoft.com/office/drawing/2014/main" id="{A25F7B70-1F69-1382-799C-3E71F40C0D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7216" y="1315178"/>
            <a:ext cx="2088232" cy="1183331"/>
          </a:xfrm>
          <a:prstGeom prst="rect">
            <a:avLst/>
          </a:prstGeom>
        </p:spPr>
      </p:pic>
      <p:pic>
        <p:nvPicPr>
          <p:cNvPr id="14" name="Image 13" descr="Une image contenant texte, Police, Bleu électrique, logo&#10;&#10;Description générée automatiquement">
            <a:extLst>
              <a:ext uri="{FF2B5EF4-FFF2-40B4-BE49-F238E27FC236}">
                <a16:creationId xmlns:a16="http://schemas.microsoft.com/office/drawing/2014/main" id="{5941824F-A1CA-3468-1506-6D63004744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2635" y="4508498"/>
            <a:ext cx="2857500" cy="781050"/>
          </a:xfrm>
          <a:prstGeom prst="rect">
            <a:avLst/>
          </a:prstGeom>
        </p:spPr>
      </p:pic>
      <p:pic>
        <p:nvPicPr>
          <p:cNvPr id="16" name="Image 15" descr="Une image contenant texte, logo, Police, blanc&#10;&#10;Description générée automatiquement">
            <a:extLst>
              <a:ext uri="{FF2B5EF4-FFF2-40B4-BE49-F238E27FC236}">
                <a16:creationId xmlns:a16="http://schemas.microsoft.com/office/drawing/2014/main" id="{147B5BF7-D513-56DA-F839-A46229333B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0900" y="3141365"/>
            <a:ext cx="952500" cy="952500"/>
          </a:xfrm>
          <a:prstGeom prst="rect">
            <a:avLst/>
          </a:prstGeom>
        </p:spPr>
      </p:pic>
      <p:pic>
        <p:nvPicPr>
          <p:cNvPr id="18" name="Image 17" descr="Une image contenant noir, obscurité&#10;&#10;Description générée automatiquement">
            <a:extLst>
              <a:ext uri="{FF2B5EF4-FFF2-40B4-BE49-F238E27FC236}">
                <a16:creationId xmlns:a16="http://schemas.microsoft.com/office/drawing/2014/main" id="{7C337E6B-55D0-1B65-7195-00665C9C7A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5413" y="4543424"/>
            <a:ext cx="952500" cy="952500"/>
          </a:xfrm>
          <a:prstGeom prst="rect">
            <a:avLst/>
          </a:prstGeom>
        </p:spPr>
      </p:pic>
      <p:pic>
        <p:nvPicPr>
          <p:cNvPr id="20" name="Image 19" descr="Une image contenant texte, logo, Police, Graphique&#10;&#10;Description générée automatiquement">
            <a:extLst>
              <a:ext uri="{FF2B5EF4-FFF2-40B4-BE49-F238E27FC236}">
                <a16:creationId xmlns:a16="http://schemas.microsoft.com/office/drawing/2014/main" id="{6CD4B08B-A959-54E3-5A29-59DBF23DE1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95006" y="2086959"/>
            <a:ext cx="914400" cy="384048"/>
          </a:xfrm>
          <a:prstGeom prst="rect">
            <a:avLst/>
          </a:prstGeom>
        </p:spPr>
      </p:pic>
      <p:pic>
        <p:nvPicPr>
          <p:cNvPr id="22" name="Image 21" descr="Une image contenant Police, texte, Graphique, logo&#10;&#10;Description générée automatiquement">
            <a:extLst>
              <a:ext uri="{FF2B5EF4-FFF2-40B4-BE49-F238E27FC236}">
                <a16:creationId xmlns:a16="http://schemas.microsoft.com/office/drawing/2014/main" id="{74D15ABF-EAE7-D997-183C-5F73B2C69C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488" y="5003799"/>
            <a:ext cx="2857500" cy="876300"/>
          </a:xfrm>
          <a:prstGeom prst="rect">
            <a:avLst/>
          </a:prstGeom>
        </p:spPr>
      </p:pic>
      <p:pic>
        <p:nvPicPr>
          <p:cNvPr id="24" name="Image 23" descr="Une image contenant texte, Police, capture d’écran, logo&#10;&#10;Description générée automatiquement">
            <a:extLst>
              <a:ext uri="{FF2B5EF4-FFF2-40B4-BE49-F238E27FC236}">
                <a16:creationId xmlns:a16="http://schemas.microsoft.com/office/drawing/2014/main" id="{5273CB80-1319-6493-F0C4-5C7F8338B9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1924" y="1430338"/>
            <a:ext cx="3841225" cy="781049"/>
          </a:xfrm>
          <a:prstGeom prst="rect">
            <a:avLst/>
          </a:prstGeom>
        </p:spPr>
      </p:pic>
      <p:pic>
        <p:nvPicPr>
          <p:cNvPr id="26" name="Image 25">
            <a:extLst>
              <a:ext uri="{FF2B5EF4-FFF2-40B4-BE49-F238E27FC236}">
                <a16:creationId xmlns:a16="http://schemas.microsoft.com/office/drawing/2014/main" id="{F49D7240-6843-CC52-9530-C71EDF59666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31133" y="2696400"/>
            <a:ext cx="3625553" cy="531748"/>
          </a:xfrm>
          <a:prstGeom prst="rect">
            <a:avLst/>
          </a:prstGeom>
        </p:spPr>
      </p:pic>
    </p:spTree>
    <p:extLst>
      <p:ext uri="{BB962C8B-B14F-4D97-AF65-F5344CB8AC3E}">
        <p14:creationId xmlns:p14="http://schemas.microsoft.com/office/powerpoint/2010/main" val="1744823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D8E2B-DC02-40B3-B4C2-F86AFF5C7739}"/>
              </a:ext>
            </a:extLst>
          </p:cNvPr>
          <p:cNvSpPr>
            <a:spLocks noGrp="1"/>
          </p:cNvSpPr>
          <p:nvPr>
            <p:ph type="title"/>
          </p:nvPr>
        </p:nvSpPr>
        <p:spPr/>
        <p:txBody>
          <a:bodyPr/>
          <a:lstStyle/>
          <a:p>
            <a:r>
              <a:rPr lang="en-GB" dirty="0"/>
              <a:t>TSN</a:t>
            </a:r>
          </a:p>
        </p:txBody>
      </p:sp>
      <p:sp>
        <p:nvSpPr>
          <p:cNvPr id="3" name="Content Placeholder 2">
            <a:extLst>
              <a:ext uri="{FF2B5EF4-FFF2-40B4-BE49-F238E27FC236}">
                <a16:creationId xmlns:a16="http://schemas.microsoft.com/office/drawing/2014/main" id="{68FDA3F6-889B-48C0-B045-46EF97964BF0}"/>
              </a:ext>
            </a:extLst>
          </p:cNvPr>
          <p:cNvSpPr>
            <a:spLocks noGrp="1"/>
          </p:cNvSpPr>
          <p:nvPr>
            <p:ph idx="1"/>
          </p:nvPr>
        </p:nvSpPr>
        <p:spPr/>
        <p:txBody>
          <a:bodyPr/>
          <a:lstStyle/>
          <a:p>
            <a:r>
              <a:rPr lang="fr-CH" b="1" dirty="0"/>
              <a:t>Time Sensitive Network</a:t>
            </a:r>
          </a:p>
          <a:p>
            <a:r>
              <a:rPr lang="fr-CH" sz="2400" dirty="0"/>
              <a:t>Objectif…</a:t>
            </a:r>
          </a:p>
          <a:p>
            <a:r>
              <a:rPr lang="fr-CH" sz="2000" b="1" kern="50" dirty="0">
                <a:solidFill>
                  <a:srgbClr val="C8306F"/>
                </a:solidFill>
                <a:latin typeface="Arial" panose="020B0604020202020204" pitchFamily="34" charset="0"/>
              </a:rPr>
              <a:t>Mettre fin à la guerre des Ethernet Real-Time !</a:t>
            </a:r>
          </a:p>
          <a:p>
            <a:r>
              <a:rPr lang="fr-CH" sz="2400" dirty="0"/>
              <a:t>Défaut Ethernet Real-Time…</a:t>
            </a:r>
          </a:p>
          <a:p>
            <a:r>
              <a:rPr lang="fr-CH" sz="2000" b="1" kern="50" dirty="0">
                <a:solidFill>
                  <a:srgbClr val="C8306F"/>
                </a:solidFill>
                <a:latin typeface="Arial" panose="020B0604020202020204" pitchFamily="34" charset="0"/>
              </a:rPr>
              <a:t>Temps de cycle unique !</a:t>
            </a:r>
          </a:p>
          <a:p>
            <a:r>
              <a:rPr lang="fr-CH" sz="2400" dirty="0"/>
              <a:t>Horizon…</a:t>
            </a:r>
          </a:p>
          <a:p>
            <a:r>
              <a:rPr lang="fr-CH" sz="2000" b="1" kern="50" dirty="0">
                <a:solidFill>
                  <a:srgbClr val="C8306F"/>
                </a:solidFill>
                <a:latin typeface="Arial" panose="020B0604020202020204" pitchFamily="34" charset="0"/>
              </a:rPr>
              <a:t>Dix prochaines années…</a:t>
            </a:r>
          </a:p>
        </p:txBody>
      </p:sp>
      <p:sp>
        <p:nvSpPr>
          <p:cNvPr id="5" name="ZoneTexte 4">
            <a:extLst>
              <a:ext uri="{FF2B5EF4-FFF2-40B4-BE49-F238E27FC236}">
                <a16:creationId xmlns:a16="http://schemas.microsoft.com/office/drawing/2014/main" id="{C155675D-C35C-DF6A-447C-D8DD24EDD1C7}"/>
              </a:ext>
            </a:extLst>
          </p:cNvPr>
          <p:cNvSpPr txBox="1"/>
          <p:nvPr/>
        </p:nvSpPr>
        <p:spPr>
          <a:xfrm>
            <a:off x="4736976" y="4005064"/>
            <a:ext cx="3600400" cy="2123658"/>
          </a:xfrm>
          <a:prstGeom prst="rect">
            <a:avLst/>
          </a:prstGeom>
          <a:noFill/>
        </p:spPr>
        <p:txBody>
          <a:bodyPr wrap="square">
            <a:spAutoFit/>
          </a:bodyPr>
          <a:lstStyle/>
          <a:p>
            <a:r>
              <a:rPr lang="en-GB" sz="4400" b="1" kern="50" dirty="0">
                <a:solidFill>
                  <a:srgbClr val="C8306F"/>
                </a:solidFill>
                <a:effectLst/>
                <a:latin typeface="Arial" panose="020B0604020202020204" pitchFamily="34" charset="0"/>
                <a:ea typeface="Calibri" panose="020F0502020204030204" pitchFamily="34" charset="0"/>
              </a:rPr>
              <a:t>« Start on Market now </a:t>
            </a:r>
            <a:r>
              <a:rPr lang="en-GB" sz="4400" b="1" i="1" kern="50" dirty="0">
                <a:solidFill>
                  <a:srgbClr val="C8306F"/>
                </a:solidFill>
                <a:effectLst/>
                <a:latin typeface="Arial" panose="020B0604020202020204" pitchFamily="34" charset="0"/>
                <a:ea typeface="Calibri" panose="020F0502020204030204" pitchFamily="34" charset="0"/>
              </a:rPr>
              <a:t>but slowly</a:t>
            </a:r>
            <a:r>
              <a:rPr lang="en-GB" sz="4400" b="1" kern="50" dirty="0">
                <a:solidFill>
                  <a:srgbClr val="C8306F"/>
                </a:solidFill>
                <a:effectLst/>
                <a:latin typeface="Arial" panose="020B0604020202020204" pitchFamily="34" charset="0"/>
                <a:ea typeface="Calibri" panose="020F0502020204030204" pitchFamily="34" charset="0"/>
              </a:rPr>
              <a:t> ».</a:t>
            </a:r>
            <a:endParaRPr lang="en-GB" sz="4400" dirty="0"/>
          </a:p>
        </p:txBody>
      </p:sp>
    </p:spTree>
    <p:extLst>
      <p:ext uri="{BB962C8B-B14F-4D97-AF65-F5344CB8AC3E}">
        <p14:creationId xmlns:p14="http://schemas.microsoft.com/office/powerpoint/2010/main" val="1190923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8FCAE8-50A3-83EB-0988-637181522D53}"/>
              </a:ext>
            </a:extLst>
          </p:cNvPr>
          <p:cNvSpPr>
            <a:spLocks noGrp="1"/>
          </p:cNvSpPr>
          <p:nvPr>
            <p:ph type="title"/>
          </p:nvPr>
        </p:nvSpPr>
        <p:spPr/>
        <p:txBody>
          <a:bodyPr/>
          <a:lstStyle/>
          <a:p>
            <a:r>
              <a:rPr lang="fr-CH" dirty="0"/>
              <a:t>TSN</a:t>
            </a:r>
            <a:endParaRPr lang="en-GB" dirty="0"/>
          </a:p>
        </p:txBody>
      </p:sp>
      <p:sp>
        <p:nvSpPr>
          <p:cNvPr id="3" name="Espace réservé du contenu 2">
            <a:extLst>
              <a:ext uri="{FF2B5EF4-FFF2-40B4-BE49-F238E27FC236}">
                <a16:creationId xmlns:a16="http://schemas.microsoft.com/office/drawing/2014/main" id="{25FBC3DB-4490-B6D9-E15B-10C5233B9B82}"/>
              </a:ext>
            </a:extLst>
          </p:cNvPr>
          <p:cNvSpPr>
            <a:spLocks noGrp="1"/>
          </p:cNvSpPr>
          <p:nvPr>
            <p:ph idx="1"/>
          </p:nvPr>
        </p:nvSpPr>
        <p:spPr/>
        <p:txBody>
          <a:bodyPr/>
          <a:lstStyle/>
          <a:p>
            <a:r>
              <a:rPr lang="fr-CH" dirty="0"/>
              <a:t>Le but principal du Time Sensitive Network est d’unifier les différents protocoles au niveau de la couche 2.</a:t>
            </a:r>
            <a:endParaRPr lang="en-GB" dirty="0"/>
          </a:p>
        </p:txBody>
      </p:sp>
      <p:pic>
        <p:nvPicPr>
          <p:cNvPr id="5" name="Espace réservé du contenu 4">
            <a:extLst>
              <a:ext uri="{FF2B5EF4-FFF2-40B4-BE49-F238E27FC236}">
                <a16:creationId xmlns:a16="http://schemas.microsoft.com/office/drawing/2014/main" id="{F5977A50-D72A-2200-8986-816757376497}"/>
              </a:ext>
            </a:extLst>
          </p:cNvPr>
          <p:cNvPicPr>
            <a:picLocks noGrp="1" noChangeAspect="1"/>
          </p:cNvPicPr>
          <p:nvPr>
            <p:ph sz="half" idx="4294967295"/>
          </p:nvPr>
        </p:nvPicPr>
        <p:blipFill>
          <a:blip r:embed="rId2"/>
          <a:stretch>
            <a:fillRect/>
          </a:stretch>
        </p:blipFill>
        <p:spPr>
          <a:xfrm>
            <a:off x="4520952" y="2641601"/>
            <a:ext cx="3676650" cy="3676650"/>
          </a:xfrm>
          <a:prstGeom prst="rect">
            <a:avLst/>
          </a:prstGeom>
        </p:spPr>
      </p:pic>
    </p:spTree>
    <p:extLst>
      <p:ext uri="{BB962C8B-B14F-4D97-AF65-F5344CB8AC3E}">
        <p14:creationId xmlns:p14="http://schemas.microsoft.com/office/powerpoint/2010/main" val="803137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D28C81-A9E9-92A1-D6EB-B0BE64CA8320}"/>
              </a:ext>
            </a:extLst>
          </p:cNvPr>
          <p:cNvSpPr>
            <a:spLocks noGrp="1"/>
          </p:cNvSpPr>
          <p:nvPr>
            <p:ph type="title"/>
          </p:nvPr>
        </p:nvSpPr>
        <p:spPr/>
        <p:txBody>
          <a:bodyPr/>
          <a:lstStyle/>
          <a:p>
            <a:r>
              <a:rPr lang="fr-CH" dirty="0"/>
              <a:t>TSN</a:t>
            </a:r>
            <a:endParaRPr lang="en-GB" dirty="0"/>
          </a:p>
        </p:txBody>
      </p:sp>
      <p:pic>
        <p:nvPicPr>
          <p:cNvPr id="4" name="Espace réservé du contenu 3">
            <a:extLst>
              <a:ext uri="{FF2B5EF4-FFF2-40B4-BE49-F238E27FC236}">
                <a16:creationId xmlns:a16="http://schemas.microsoft.com/office/drawing/2014/main" id="{799F19B5-4C26-5874-7139-763840A09370}"/>
              </a:ext>
            </a:extLst>
          </p:cNvPr>
          <p:cNvPicPr>
            <a:picLocks noGrp="1" noChangeAspect="1"/>
          </p:cNvPicPr>
          <p:nvPr>
            <p:ph idx="1"/>
          </p:nvPr>
        </p:nvPicPr>
        <p:blipFill>
          <a:blip r:embed="rId2"/>
          <a:stretch>
            <a:fillRect/>
          </a:stretch>
        </p:blipFill>
        <p:spPr>
          <a:xfrm>
            <a:off x="848545" y="1397728"/>
            <a:ext cx="4968552" cy="1819174"/>
          </a:xfrm>
          <a:prstGeom prst="rect">
            <a:avLst/>
          </a:prstGeom>
        </p:spPr>
      </p:pic>
      <p:pic>
        <p:nvPicPr>
          <p:cNvPr id="5" name="Image 4">
            <a:extLst>
              <a:ext uri="{FF2B5EF4-FFF2-40B4-BE49-F238E27FC236}">
                <a16:creationId xmlns:a16="http://schemas.microsoft.com/office/drawing/2014/main" id="{5F7685DF-AA28-2DF5-8D09-E46931B7AB4B}"/>
              </a:ext>
            </a:extLst>
          </p:cNvPr>
          <p:cNvPicPr>
            <a:picLocks noChangeAspect="1"/>
          </p:cNvPicPr>
          <p:nvPr/>
        </p:nvPicPr>
        <p:blipFill>
          <a:blip r:embed="rId3"/>
          <a:stretch>
            <a:fillRect/>
          </a:stretch>
        </p:blipFill>
        <p:spPr>
          <a:xfrm>
            <a:off x="4592960" y="2790839"/>
            <a:ext cx="4536793" cy="3134948"/>
          </a:xfrm>
          <a:prstGeom prst="rect">
            <a:avLst/>
          </a:prstGeom>
        </p:spPr>
      </p:pic>
      <p:sp>
        <p:nvSpPr>
          <p:cNvPr id="9" name="ZoneTexte 8">
            <a:extLst>
              <a:ext uri="{FF2B5EF4-FFF2-40B4-BE49-F238E27FC236}">
                <a16:creationId xmlns:a16="http://schemas.microsoft.com/office/drawing/2014/main" id="{B433EF8B-6E9C-2DFC-16CC-60CBFE7E3A22}"/>
              </a:ext>
            </a:extLst>
          </p:cNvPr>
          <p:cNvSpPr txBox="1"/>
          <p:nvPr/>
        </p:nvSpPr>
        <p:spPr>
          <a:xfrm>
            <a:off x="992560" y="3404456"/>
            <a:ext cx="3126228" cy="707886"/>
          </a:xfrm>
          <a:prstGeom prst="rect">
            <a:avLst/>
          </a:prstGeom>
          <a:noFill/>
        </p:spPr>
        <p:txBody>
          <a:bodyPr wrap="square">
            <a:spAutoFit/>
          </a:bodyPr>
          <a:lstStyle/>
          <a:p>
            <a:r>
              <a:rPr lang="fr-CH" dirty="0">
                <a:solidFill>
                  <a:schemeClr val="tx1"/>
                </a:solidFill>
              </a:rPr>
              <a:t>Comportement de synchronisation amélioré</a:t>
            </a:r>
          </a:p>
        </p:txBody>
      </p:sp>
      <p:sp>
        <p:nvSpPr>
          <p:cNvPr id="10" name="ZoneTexte 9">
            <a:extLst>
              <a:ext uri="{FF2B5EF4-FFF2-40B4-BE49-F238E27FC236}">
                <a16:creationId xmlns:a16="http://schemas.microsoft.com/office/drawing/2014/main" id="{ABAB6EA2-F280-27CA-52A4-359D59F1C3E4}"/>
              </a:ext>
            </a:extLst>
          </p:cNvPr>
          <p:cNvSpPr txBox="1"/>
          <p:nvPr/>
        </p:nvSpPr>
        <p:spPr>
          <a:xfrm>
            <a:off x="6681192" y="1965914"/>
            <a:ext cx="3126228" cy="707886"/>
          </a:xfrm>
          <a:prstGeom prst="rect">
            <a:avLst/>
          </a:prstGeom>
          <a:noFill/>
        </p:spPr>
        <p:txBody>
          <a:bodyPr wrap="square">
            <a:spAutoFit/>
          </a:bodyPr>
          <a:lstStyle/>
          <a:p>
            <a:r>
              <a:rPr lang="fr-CH" dirty="0">
                <a:solidFill>
                  <a:schemeClr val="tx1"/>
                </a:solidFill>
              </a:rPr>
              <a:t>Redondance transparente,</a:t>
            </a:r>
          </a:p>
        </p:txBody>
      </p:sp>
      <p:sp>
        <p:nvSpPr>
          <p:cNvPr id="11" name="ZoneTexte 10">
            <a:extLst>
              <a:ext uri="{FF2B5EF4-FFF2-40B4-BE49-F238E27FC236}">
                <a16:creationId xmlns:a16="http://schemas.microsoft.com/office/drawing/2014/main" id="{487A02FF-CD96-116E-E643-D07283170830}"/>
              </a:ext>
            </a:extLst>
          </p:cNvPr>
          <p:cNvSpPr txBox="1"/>
          <p:nvPr/>
        </p:nvSpPr>
        <p:spPr>
          <a:xfrm>
            <a:off x="577111" y="5217669"/>
            <a:ext cx="4248472" cy="707886"/>
          </a:xfrm>
          <a:prstGeom prst="rect">
            <a:avLst/>
          </a:prstGeom>
          <a:noFill/>
        </p:spPr>
        <p:txBody>
          <a:bodyPr wrap="square">
            <a:spAutoFit/>
          </a:bodyPr>
          <a:lstStyle>
            <a:defPPr>
              <a:defRPr lang="en-GB"/>
            </a:defPPr>
            <a:lvl1pPr>
              <a:defRPr>
                <a:solidFill>
                  <a:schemeClr val="tx1"/>
                </a:solidFill>
              </a:defRPr>
            </a:lvl1pPr>
          </a:lstStyle>
          <a:p>
            <a:r>
              <a:rPr lang="fr-CH" dirty="0"/>
              <a:t>Améliorations de la réservation de flux (Ex: caméras, alarmes)</a:t>
            </a:r>
          </a:p>
        </p:txBody>
      </p:sp>
    </p:spTree>
    <p:extLst>
      <p:ext uri="{BB962C8B-B14F-4D97-AF65-F5344CB8AC3E}">
        <p14:creationId xmlns:p14="http://schemas.microsoft.com/office/powerpoint/2010/main" val="378128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0672-248B-4EA2-BC78-4547E88A106D}"/>
              </a:ext>
            </a:extLst>
          </p:cNvPr>
          <p:cNvSpPr>
            <a:spLocks noGrp="1"/>
          </p:cNvSpPr>
          <p:nvPr>
            <p:ph type="title"/>
          </p:nvPr>
        </p:nvSpPr>
        <p:spPr/>
        <p:txBody>
          <a:bodyPr/>
          <a:lstStyle/>
          <a:p>
            <a:r>
              <a:rPr lang="en-GB" dirty="0"/>
              <a:t>OPC FLC</a:t>
            </a:r>
          </a:p>
        </p:txBody>
      </p:sp>
      <p:pic>
        <p:nvPicPr>
          <p:cNvPr id="4" name="Content Placeholder 3">
            <a:extLst>
              <a:ext uri="{FF2B5EF4-FFF2-40B4-BE49-F238E27FC236}">
                <a16:creationId xmlns:a16="http://schemas.microsoft.com/office/drawing/2014/main" id="{74BB0949-FE1A-429E-B81D-02DFDED0190A}"/>
              </a:ext>
            </a:extLst>
          </p:cNvPr>
          <p:cNvPicPr>
            <a:picLocks noGrp="1" noChangeAspect="1"/>
          </p:cNvPicPr>
          <p:nvPr>
            <p:ph idx="4294967295"/>
          </p:nvPr>
        </p:nvPicPr>
        <p:blipFill>
          <a:blip r:embed="rId2"/>
          <a:stretch>
            <a:fillRect/>
          </a:stretch>
        </p:blipFill>
        <p:spPr>
          <a:xfrm>
            <a:off x="3188804" y="2442815"/>
            <a:ext cx="5565775" cy="3146425"/>
          </a:xfrm>
          <a:prstGeom prst="rect">
            <a:avLst/>
          </a:prstGeom>
        </p:spPr>
      </p:pic>
      <p:sp>
        <p:nvSpPr>
          <p:cNvPr id="5" name="Rectangle 4">
            <a:extLst>
              <a:ext uri="{FF2B5EF4-FFF2-40B4-BE49-F238E27FC236}">
                <a16:creationId xmlns:a16="http://schemas.microsoft.com/office/drawing/2014/main" id="{B2912FC8-4C5D-4305-8B6A-465AFA8D5021}"/>
              </a:ext>
            </a:extLst>
          </p:cNvPr>
          <p:cNvSpPr/>
          <p:nvPr/>
        </p:nvSpPr>
        <p:spPr bwMode="auto">
          <a:xfrm>
            <a:off x="776536" y="1268760"/>
            <a:ext cx="4824536" cy="720080"/>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pPr>
            <a:r>
              <a:rPr lang="fr-CH" sz="2800" kern="50" dirty="0">
                <a:effectLst/>
                <a:latin typeface="Arial" panose="020B0604020202020204" pitchFamily="34" charset="0"/>
                <a:ea typeface="Calibri" panose="020F0502020204030204" pitchFamily="34" charset="0"/>
              </a:rPr>
              <a:t>Field </a:t>
            </a:r>
            <a:r>
              <a:rPr lang="fr-CH" sz="2800" kern="50" dirty="0" err="1">
                <a:effectLst/>
                <a:latin typeface="Arial" panose="020B0604020202020204" pitchFamily="34" charset="0"/>
                <a:ea typeface="Calibri" panose="020F0502020204030204" pitchFamily="34" charset="0"/>
              </a:rPr>
              <a:t>Level</a:t>
            </a:r>
            <a:r>
              <a:rPr lang="fr-CH" sz="2800" kern="50" dirty="0">
                <a:effectLst/>
                <a:latin typeface="Arial" panose="020B0604020202020204" pitchFamily="34" charset="0"/>
                <a:ea typeface="Calibri" panose="020F0502020204030204" pitchFamily="34" charset="0"/>
              </a:rPr>
              <a:t> Communications </a:t>
            </a:r>
            <a:endParaRPr kumimoji="0" lang="en-GB" sz="32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221671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BD82-857C-4BAB-A016-E6F1C80708B4}"/>
              </a:ext>
            </a:extLst>
          </p:cNvPr>
          <p:cNvSpPr>
            <a:spLocks noGrp="1"/>
          </p:cNvSpPr>
          <p:nvPr>
            <p:ph type="title"/>
          </p:nvPr>
        </p:nvSpPr>
        <p:spPr/>
        <p:txBody>
          <a:bodyPr/>
          <a:lstStyle/>
          <a:p>
            <a:r>
              <a:rPr lang="fr-CH" dirty="0"/>
              <a:t>Merci de votre attention</a:t>
            </a:r>
          </a:p>
        </p:txBody>
      </p:sp>
    </p:spTree>
    <p:extLst>
      <p:ext uri="{BB962C8B-B14F-4D97-AF65-F5344CB8AC3E}">
        <p14:creationId xmlns:p14="http://schemas.microsoft.com/office/powerpoint/2010/main" val="2759849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07AD7-9C6B-4C92-8135-B58B6185FF0C}"/>
              </a:ext>
            </a:extLst>
          </p:cNvPr>
          <p:cNvSpPr>
            <a:spLocks noGrp="1"/>
          </p:cNvSpPr>
          <p:nvPr>
            <p:ph type="title"/>
          </p:nvPr>
        </p:nvSpPr>
        <p:spPr/>
        <p:txBody>
          <a:bodyPr/>
          <a:lstStyle/>
          <a:p>
            <a:r>
              <a:rPr lang="fr-CH" dirty="0"/>
              <a:t>Profibus PA</a:t>
            </a:r>
          </a:p>
        </p:txBody>
      </p:sp>
      <p:sp>
        <p:nvSpPr>
          <p:cNvPr id="3" name="Content Placeholder 2">
            <a:extLst>
              <a:ext uri="{FF2B5EF4-FFF2-40B4-BE49-F238E27FC236}">
                <a16:creationId xmlns:a16="http://schemas.microsoft.com/office/drawing/2014/main" id="{286F243F-66DE-4451-A1D7-041E149A45A3}"/>
              </a:ext>
            </a:extLst>
          </p:cNvPr>
          <p:cNvSpPr>
            <a:spLocks noGrp="1"/>
          </p:cNvSpPr>
          <p:nvPr>
            <p:ph idx="1"/>
          </p:nvPr>
        </p:nvSpPr>
        <p:spPr/>
        <p:txBody>
          <a:bodyPr/>
          <a:lstStyle/>
          <a:p>
            <a:r>
              <a:rPr lang="fr-CH" sz="1800" b="1" dirty="0">
                <a:effectLst/>
                <a:latin typeface="Calibri" panose="020F0502020204030204" pitchFamily="34" charset="0"/>
                <a:ea typeface="Calibri" panose="020F0502020204030204" pitchFamily="34" charset="0"/>
                <a:cs typeface="Times New Roman" panose="02020603050405020304" pitchFamily="18" charset="0"/>
              </a:rPr>
              <a:t>PA pour Process Automation</a:t>
            </a:r>
          </a:p>
          <a:p>
            <a:pPr marL="342900" lvl="0" indent="-342900">
              <a:lnSpc>
                <a:spcPct val="107000"/>
              </a:lnSpc>
              <a:buFont typeface="Symbol" panose="05050102010706020507" pitchFamily="18" charset="2"/>
              <a:buChar char=""/>
            </a:pPr>
            <a:r>
              <a:rPr lang="fr-CH" sz="1800" dirty="0">
                <a:effectLst/>
                <a:latin typeface="Calibri" panose="020F0502020204030204" pitchFamily="34" charset="0"/>
                <a:ea typeface="Calibri" panose="020F0502020204030204" pitchFamily="34" charset="0"/>
                <a:cs typeface="Times New Roman" panose="02020603050405020304" pitchFamily="18" charset="0"/>
              </a:rPr>
              <a:t>Les contraintes dans le process sont différentes de celles que l’on connait dans l'industrie des machines.</a:t>
            </a:r>
          </a:p>
          <a:p>
            <a:pPr marL="342900" lvl="0" indent="-342900">
              <a:lnSpc>
                <a:spcPct val="107000"/>
              </a:lnSpc>
              <a:buFont typeface="Symbol" panose="05050102010706020507" pitchFamily="18" charset="2"/>
              <a:buChar char=""/>
            </a:pPr>
            <a:r>
              <a:rPr lang="fr-CH" sz="1800" dirty="0">
                <a:effectLst/>
                <a:latin typeface="Calibri" panose="020F0502020204030204" pitchFamily="34" charset="0"/>
                <a:ea typeface="Calibri" panose="020F0502020204030204" pitchFamily="34" charset="0"/>
                <a:cs typeface="Times New Roman" panose="02020603050405020304" pitchFamily="18" charset="0"/>
              </a:rPr>
              <a:t>La proportion de valeurs analogiques est beaucoup plus importante.</a:t>
            </a:r>
          </a:p>
          <a:p>
            <a:pPr marL="342900" lvl="0" indent="-342900">
              <a:lnSpc>
                <a:spcPct val="107000"/>
              </a:lnSpc>
              <a:buFont typeface="Symbol" panose="05050102010706020507" pitchFamily="18" charset="2"/>
              <a:buChar char=""/>
            </a:pPr>
            <a:r>
              <a:rPr lang="fr-CH" sz="1800" dirty="0">
                <a:effectLst/>
                <a:latin typeface="Calibri" panose="020F0502020204030204" pitchFamily="34" charset="0"/>
                <a:ea typeface="Calibri" panose="020F0502020204030204" pitchFamily="34" charset="0"/>
                <a:cs typeface="Times New Roman" panose="02020603050405020304" pitchFamily="18" charset="0"/>
              </a:rPr>
              <a:t>Les exigences de rapidité sont moindres.</a:t>
            </a:r>
          </a:p>
          <a:p>
            <a:pPr marL="342900" lvl="0" indent="-342900">
              <a:lnSpc>
                <a:spcPct val="107000"/>
              </a:lnSpc>
              <a:buFont typeface="Symbol" panose="05050102010706020507" pitchFamily="18" charset="2"/>
              <a:buChar char=""/>
            </a:pPr>
            <a:r>
              <a:rPr lang="fr-CH" sz="1800" dirty="0">
                <a:effectLst/>
                <a:latin typeface="Calibri" panose="020F0502020204030204" pitchFamily="34" charset="0"/>
                <a:ea typeface="Calibri" panose="020F0502020204030204" pitchFamily="34" charset="0"/>
                <a:cs typeface="Times New Roman" panose="02020603050405020304" pitchFamily="18" charset="0"/>
              </a:rPr>
              <a:t>Les appareils sont principalement des capteurs et des actionneurs process.</a:t>
            </a:r>
          </a:p>
          <a:p>
            <a:pPr marL="342900" lvl="0" indent="-342900">
              <a:lnSpc>
                <a:spcPct val="107000"/>
              </a:lnSpc>
              <a:spcAft>
                <a:spcPts val="800"/>
              </a:spcAft>
              <a:buFont typeface="Symbol" panose="05050102010706020507" pitchFamily="18" charset="2"/>
              <a:buChar char=""/>
            </a:pPr>
            <a:r>
              <a:rPr lang="fr-CH" sz="1800" dirty="0">
                <a:effectLst/>
                <a:latin typeface="Calibri" panose="020F0502020204030204" pitchFamily="34" charset="0"/>
                <a:ea typeface="Calibri" panose="020F0502020204030204" pitchFamily="34" charset="0"/>
                <a:cs typeface="Times New Roman" panose="02020603050405020304" pitchFamily="18" charset="0"/>
              </a:rPr>
              <a:t>Beaucoup d’installations en process sont en zone explosible ATEX (chimie, pharma)</a:t>
            </a:r>
          </a:p>
          <a:p>
            <a:endParaRPr lang="fr-CH" dirty="0"/>
          </a:p>
        </p:txBody>
      </p:sp>
    </p:spTree>
    <p:extLst>
      <p:ext uri="{BB962C8B-B14F-4D97-AF65-F5344CB8AC3E}">
        <p14:creationId xmlns:p14="http://schemas.microsoft.com/office/powerpoint/2010/main" val="298205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708791F-DD2E-4B3C-ABA0-5D814248478E}"/>
              </a:ext>
            </a:extLst>
          </p:cNvPr>
          <p:cNvSpPr>
            <a:spLocks noGrp="1"/>
          </p:cNvSpPr>
          <p:nvPr>
            <p:ph type="title"/>
          </p:nvPr>
        </p:nvSpPr>
        <p:spPr/>
        <p:txBody>
          <a:bodyPr/>
          <a:lstStyle/>
          <a:p>
            <a:r>
              <a:rPr lang="fr-CH" sz="3200">
                <a:effectLst/>
                <a:latin typeface="Calibri" panose="020F0502020204030204" pitchFamily="34" charset="0"/>
                <a:ea typeface="Calibri" panose="020F0502020204030204" pitchFamily="34" charset="0"/>
                <a:cs typeface="Times New Roman" panose="02020603050405020304" pitchFamily="18" charset="0"/>
              </a:rPr>
              <a:t>Profibus PA ATEX (Zone Ex).</a:t>
            </a:r>
            <a:endParaRPr lang="fr-CH" dirty="0"/>
          </a:p>
        </p:txBody>
      </p:sp>
      <p:sp>
        <p:nvSpPr>
          <p:cNvPr id="5" name="Text Placeholder 4">
            <a:extLst>
              <a:ext uri="{FF2B5EF4-FFF2-40B4-BE49-F238E27FC236}">
                <a16:creationId xmlns:a16="http://schemas.microsoft.com/office/drawing/2014/main" id="{4655D3BA-914E-40ED-BA09-CD54FD4D985D}"/>
              </a:ext>
            </a:extLst>
          </p:cNvPr>
          <p:cNvSpPr>
            <a:spLocks noGrp="1"/>
          </p:cNvSpPr>
          <p:nvPr>
            <p:ph type="body" sz="half" idx="2"/>
          </p:nvPr>
        </p:nvSpPr>
        <p:spPr/>
        <p:txBody>
          <a:bodyPr/>
          <a:lstStyle/>
          <a:p>
            <a:r>
              <a:rPr lang="fr-CH" sz="1800" dirty="0">
                <a:effectLst/>
                <a:latin typeface="Calibri" panose="020F0502020204030204" pitchFamily="34" charset="0"/>
                <a:ea typeface="Calibri" panose="020F0502020204030204" pitchFamily="34" charset="0"/>
                <a:cs typeface="Times New Roman" panose="02020603050405020304" pitchFamily="18" charset="0"/>
              </a:rPr>
              <a:t>En raison de la dernière contraintes, il existe des configurations particulière du Profibus PA pour travailler en zone ATEX (Zone Ex).</a:t>
            </a:r>
          </a:p>
          <a:p>
            <a:r>
              <a:rPr lang="fr-CH" sz="1800" dirty="0">
                <a:effectLst/>
                <a:latin typeface="Calibri" panose="020F0502020204030204" pitchFamily="34" charset="0"/>
                <a:ea typeface="Calibri" panose="020F0502020204030204" pitchFamily="34" charset="0"/>
                <a:cs typeface="Times New Roman" panose="02020603050405020304" pitchFamily="18" charset="0"/>
              </a:rPr>
              <a:t>La problématique de la Zone Ex étant un sujet à part entière, il ne sera pas traité en détail.</a:t>
            </a:r>
          </a:p>
          <a:p>
            <a:endParaRPr lang="fr-CH" dirty="0"/>
          </a:p>
        </p:txBody>
      </p:sp>
      <p:pic>
        <p:nvPicPr>
          <p:cNvPr id="14" name="Picture 13">
            <a:extLst>
              <a:ext uri="{FF2B5EF4-FFF2-40B4-BE49-F238E27FC236}">
                <a16:creationId xmlns:a16="http://schemas.microsoft.com/office/drawing/2014/main" id="{F8C03F26-47E2-4731-9ED1-7E0A80EB548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11312" y="1876628"/>
            <a:ext cx="5206184" cy="3136548"/>
          </a:xfrm>
          <a:prstGeom prst="rect">
            <a:avLst/>
          </a:prstGeom>
          <a:noFill/>
          <a:ln>
            <a:noFill/>
          </a:ln>
        </p:spPr>
      </p:pic>
    </p:spTree>
    <p:extLst>
      <p:ext uri="{BB962C8B-B14F-4D97-AF65-F5344CB8AC3E}">
        <p14:creationId xmlns:p14="http://schemas.microsoft.com/office/powerpoint/2010/main" val="3624192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588BDD-C37B-4875-94E4-C986F949BB0E}"/>
              </a:ext>
            </a:extLst>
          </p:cNvPr>
          <p:cNvSpPr>
            <a:spLocks noGrp="1"/>
          </p:cNvSpPr>
          <p:nvPr>
            <p:ph type="title"/>
          </p:nvPr>
        </p:nvSpPr>
        <p:spPr/>
        <p:txBody>
          <a:bodyPr/>
          <a:lstStyle/>
          <a:p>
            <a:r>
              <a:rPr lang="fr-CH" b="1" kern="0" dirty="0">
                <a:solidFill>
                  <a:schemeClr val="tx1"/>
                </a:solidFill>
                <a:effectLst/>
                <a:ea typeface="Times New Roman" panose="02020603050405020304" pitchFamily="18" charset="0"/>
                <a:cs typeface="Times New Roman" panose="02020603050405020304" pitchFamily="18" charset="0"/>
              </a:rPr>
              <a:t>Réseaux « propriétaires »</a:t>
            </a:r>
            <a:endParaRPr lang="fr-CH" dirty="0">
              <a:solidFill>
                <a:schemeClr val="tx1"/>
              </a:solidFill>
            </a:endParaRPr>
          </a:p>
        </p:txBody>
      </p:sp>
      <p:sp>
        <p:nvSpPr>
          <p:cNvPr id="9" name="Content Placeholder 8">
            <a:extLst>
              <a:ext uri="{FF2B5EF4-FFF2-40B4-BE49-F238E27FC236}">
                <a16:creationId xmlns:a16="http://schemas.microsoft.com/office/drawing/2014/main" id="{1CEA8FA8-52DC-480C-9C13-370C121D5A4E}"/>
              </a:ext>
            </a:extLst>
          </p:cNvPr>
          <p:cNvSpPr>
            <a:spLocks noGrp="1"/>
          </p:cNvSpPr>
          <p:nvPr>
            <p:ph idx="1"/>
          </p:nvPr>
        </p:nvSpPr>
        <p:spPr/>
        <p:txBody>
          <a:bodyPr/>
          <a:lstStyle/>
          <a:p>
            <a:r>
              <a:rPr lang="fr-CH" sz="1800" dirty="0">
                <a:effectLst/>
                <a:latin typeface="Calibri" panose="020F0502020204030204" pitchFamily="34" charset="0"/>
                <a:ea typeface="Calibri" panose="020F0502020204030204" pitchFamily="34" charset="0"/>
                <a:cs typeface="Times New Roman" panose="02020603050405020304" pitchFamily="18" charset="0"/>
              </a:rPr>
              <a:t>Plusieurs fabricants de PLC et composants pour les PLC possèdent des bus propres à leur équipements, en général destinés ä connecter des composants de leur fabrication et non destinés à la communication « ouverte » vers l’extérieurs. Exemple : le bus X2X de B&amp;R automation</a:t>
            </a:r>
          </a:p>
          <a:p>
            <a:endParaRPr lang="fr-CH" dirty="0"/>
          </a:p>
        </p:txBody>
      </p:sp>
      <p:pic>
        <p:nvPicPr>
          <p:cNvPr id="10" name="Picture 9">
            <a:extLst>
              <a:ext uri="{FF2B5EF4-FFF2-40B4-BE49-F238E27FC236}">
                <a16:creationId xmlns:a16="http://schemas.microsoft.com/office/drawing/2014/main" id="{013C2300-B3A1-45C5-B20F-548C6D4EF128}"/>
              </a:ext>
            </a:extLst>
          </p:cNvPr>
          <p:cNvPicPr>
            <a:picLocks noChangeAspect="1"/>
          </p:cNvPicPr>
          <p:nvPr/>
        </p:nvPicPr>
        <p:blipFill>
          <a:blip r:embed="rId2"/>
          <a:stretch>
            <a:fillRect/>
          </a:stretch>
        </p:blipFill>
        <p:spPr>
          <a:xfrm>
            <a:off x="1928664" y="2892654"/>
            <a:ext cx="5761219" cy="2353260"/>
          </a:xfrm>
          <a:prstGeom prst="rect">
            <a:avLst/>
          </a:prstGeom>
        </p:spPr>
      </p:pic>
    </p:spTree>
    <p:extLst>
      <p:ext uri="{BB962C8B-B14F-4D97-AF65-F5344CB8AC3E}">
        <p14:creationId xmlns:p14="http://schemas.microsoft.com/office/powerpoint/2010/main" val="3890109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571C-3C05-421A-A62F-8B356112AC60}"/>
              </a:ext>
            </a:extLst>
          </p:cNvPr>
          <p:cNvSpPr>
            <a:spLocks noGrp="1"/>
          </p:cNvSpPr>
          <p:nvPr>
            <p:ph type="title"/>
          </p:nvPr>
        </p:nvSpPr>
        <p:spPr/>
        <p:txBody>
          <a:bodyPr/>
          <a:lstStyle/>
          <a:p>
            <a:r>
              <a:rPr lang="fr-CH" sz="2000" b="1" kern="0" dirty="0">
                <a:solidFill>
                  <a:schemeClr val="tx1"/>
                </a:solidFill>
                <a:effectLst/>
                <a:ea typeface="Times New Roman" panose="02020603050405020304" pitchFamily="18" charset="0"/>
                <a:cs typeface="Times New Roman" panose="02020603050405020304" pitchFamily="18" charset="0"/>
              </a:rPr>
              <a:t>Des réseaux dits « secondaires » reliés au PLC via des passerelles.</a:t>
            </a:r>
            <a:endParaRPr lang="fr-CH" sz="4800" dirty="0">
              <a:solidFill>
                <a:schemeClr val="tx1"/>
              </a:solidFill>
            </a:endParaRPr>
          </a:p>
        </p:txBody>
      </p:sp>
      <p:sp>
        <p:nvSpPr>
          <p:cNvPr id="3" name="Content Placeholder 2">
            <a:extLst>
              <a:ext uri="{FF2B5EF4-FFF2-40B4-BE49-F238E27FC236}">
                <a16:creationId xmlns:a16="http://schemas.microsoft.com/office/drawing/2014/main" id="{23394FD9-DEF8-4491-ACBC-C46152C7F81B}"/>
              </a:ext>
            </a:extLst>
          </p:cNvPr>
          <p:cNvSpPr>
            <a:spLocks noGrp="1"/>
          </p:cNvSpPr>
          <p:nvPr>
            <p:ph idx="1"/>
          </p:nvPr>
        </p:nvSpPr>
        <p:spPr/>
        <p:txBody>
          <a:bodyPr/>
          <a:lstStyle/>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Les réseaux Ethernet Real-Time sont rarement connectés directement à des capteurs.</a:t>
            </a:r>
          </a:p>
          <a:p>
            <a:pPr>
              <a:lnSpc>
                <a:spcPct val="107000"/>
              </a:lnSpc>
              <a:spcAft>
                <a:spcPts val="800"/>
              </a:spcAft>
            </a:pPr>
            <a:r>
              <a:rPr lang="fr-CH" sz="1800" dirty="0">
                <a:effectLst/>
                <a:latin typeface="Calibri" panose="020F0502020204030204" pitchFamily="34" charset="0"/>
                <a:ea typeface="Calibri" panose="020F0502020204030204" pitchFamily="34" charset="0"/>
                <a:cs typeface="Times New Roman" panose="02020603050405020304" pitchFamily="18" charset="0"/>
              </a:rPr>
              <a:t>On trouve soit des blocs de connexion. Soit des passerelles vers d’autres sous-réseau à vitesse ou capacité moindre.</a:t>
            </a:r>
          </a:p>
          <a:p>
            <a:endParaRPr lang="fr-CH" dirty="0"/>
          </a:p>
        </p:txBody>
      </p:sp>
      <p:pic>
        <p:nvPicPr>
          <p:cNvPr id="4" name="Picture 3">
            <a:extLst>
              <a:ext uri="{FF2B5EF4-FFF2-40B4-BE49-F238E27FC236}">
                <a16:creationId xmlns:a16="http://schemas.microsoft.com/office/drawing/2014/main" id="{F0E30EAC-99C1-405C-A04B-B71419BD5215}"/>
              </a:ext>
            </a:extLst>
          </p:cNvPr>
          <p:cNvPicPr>
            <a:picLocks noChangeAspect="1"/>
          </p:cNvPicPr>
          <p:nvPr/>
        </p:nvPicPr>
        <p:blipFill>
          <a:blip r:embed="rId2"/>
          <a:stretch>
            <a:fillRect/>
          </a:stretch>
        </p:blipFill>
        <p:spPr>
          <a:xfrm>
            <a:off x="1928664" y="2780928"/>
            <a:ext cx="5761219" cy="3237257"/>
          </a:xfrm>
          <a:prstGeom prst="rect">
            <a:avLst/>
          </a:prstGeom>
        </p:spPr>
      </p:pic>
    </p:spTree>
    <p:extLst>
      <p:ext uri="{BB962C8B-B14F-4D97-AF65-F5344CB8AC3E}">
        <p14:creationId xmlns:p14="http://schemas.microsoft.com/office/powerpoint/2010/main" val="1484311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DD1C-AACA-473C-833B-48D4E4166CCF}"/>
              </a:ext>
            </a:extLst>
          </p:cNvPr>
          <p:cNvSpPr>
            <a:spLocks noGrp="1"/>
          </p:cNvSpPr>
          <p:nvPr>
            <p:ph type="title"/>
          </p:nvPr>
        </p:nvSpPr>
        <p:spPr/>
        <p:txBody>
          <a:bodyPr/>
          <a:lstStyle/>
          <a:p>
            <a:r>
              <a:rPr lang="fr-CH" dirty="0" err="1"/>
              <a:t>Asi</a:t>
            </a:r>
            <a:r>
              <a:rPr lang="fr-CH" dirty="0"/>
              <a:t>-Bus selon </a:t>
            </a:r>
            <a:r>
              <a:rPr lang="fr-CH" dirty="0" err="1"/>
              <a:t>Bihl+Wiedermann</a:t>
            </a:r>
            <a:endParaRPr lang="fr-CH" dirty="0"/>
          </a:p>
        </p:txBody>
      </p:sp>
      <p:pic>
        <p:nvPicPr>
          <p:cNvPr id="4" name="Content Placeholder 3" descr="ASi lines longer than 100 m - Bihl+Wiedemann GmbH">
            <a:extLst>
              <a:ext uri="{FF2B5EF4-FFF2-40B4-BE49-F238E27FC236}">
                <a16:creationId xmlns:a16="http://schemas.microsoft.com/office/drawing/2014/main" id="{037FB642-FD1A-41D8-8A07-EC6E5AE3BA1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5300" y="1871988"/>
            <a:ext cx="8913813" cy="3990324"/>
          </a:xfrm>
          <a:prstGeom prst="rect">
            <a:avLst/>
          </a:prstGeom>
          <a:noFill/>
          <a:ln>
            <a:noFill/>
          </a:ln>
        </p:spPr>
      </p:pic>
    </p:spTree>
    <p:extLst>
      <p:ext uri="{BB962C8B-B14F-4D97-AF65-F5344CB8AC3E}">
        <p14:creationId xmlns:p14="http://schemas.microsoft.com/office/powerpoint/2010/main" val="627693184"/>
      </p:ext>
    </p:extLst>
  </p:cSld>
  <p:clrMapOvr>
    <a:masterClrMapping/>
  </p:clrMapOvr>
</p:sld>
</file>

<file path=ppt/theme/theme1.xml><?xml version="1.0" encoding="utf-8"?>
<a:theme xmlns:a="http://schemas.openxmlformats.org/drawingml/2006/main" name="PowerPoint_HES_A4">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sz="20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sz="20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_HES [Mode de compatibilité]" id="{1A4FADCB-E546-4195-87CD-59B71CBF8AD7}" vid="{CB3D8747-F1F6-4F34-BBC7-185BA085EC66}"/>
    </a:ext>
  </a:extLst>
</a:theme>
</file>

<file path=ppt/theme/theme2.xml><?xml version="1.0" encoding="utf-8"?>
<a:theme xmlns:a="http://schemas.openxmlformats.org/drawingml/2006/main" name="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sz="20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sz="20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_HES [Mode de compatibilité]" id="{1A4FADCB-E546-4195-87CD-59B71CBF8AD7}" vid="{8A7274C5-4DA4-4B88-A5D7-9F64D5F502DC}"/>
    </a:ext>
  </a:ext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2106</Words>
  <Application>Microsoft Office PowerPoint</Application>
  <PresentationFormat>Format A4 (210 x 297 mm)</PresentationFormat>
  <Paragraphs>210</Paragraphs>
  <Slides>47</Slides>
  <Notes>3</Notes>
  <HiddenSlides>0</HiddenSlides>
  <MMClips>0</MMClips>
  <ScaleCrop>false</ScaleCrop>
  <HeadingPairs>
    <vt:vector size="8" baseType="variant">
      <vt:variant>
        <vt:lpstr>Polices utilisées</vt:lpstr>
      </vt:variant>
      <vt:variant>
        <vt:i4>6</vt:i4>
      </vt:variant>
      <vt:variant>
        <vt:lpstr>Thème</vt:lpstr>
      </vt:variant>
      <vt:variant>
        <vt:i4>2</vt:i4>
      </vt:variant>
      <vt:variant>
        <vt:lpstr>Serveurs OLE incorporés</vt:lpstr>
      </vt:variant>
      <vt:variant>
        <vt:i4>2</vt:i4>
      </vt:variant>
      <vt:variant>
        <vt:lpstr>Titres des diapositives</vt:lpstr>
      </vt:variant>
      <vt:variant>
        <vt:i4>47</vt:i4>
      </vt:variant>
    </vt:vector>
  </HeadingPairs>
  <TitlesOfParts>
    <vt:vector size="57" baseType="lpstr">
      <vt:lpstr>Arial</vt:lpstr>
      <vt:lpstr>Calibri</vt:lpstr>
      <vt:lpstr>Calibri Light</vt:lpstr>
      <vt:lpstr>Consolas</vt:lpstr>
      <vt:lpstr>Symbol</vt:lpstr>
      <vt:lpstr>Times New Roman</vt:lpstr>
      <vt:lpstr>PowerPoint_HES_A4</vt:lpstr>
      <vt:lpstr>Thème Office</vt:lpstr>
      <vt:lpstr>Objet d’environnement du Gestionnaire de liaisons</vt:lpstr>
      <vt:lpstr>Acrobat Document</vt:lpstr>
      <vt:lpstr>Cédric Lenoir</vt:lpstr>
      <vt:lpstr>Principes généraux</vt:lpstr>
      <vt:lpstr>Field Bus</vt:lpstr>
      <vt:lpstr>Real-Time Ethernet as Standard</vt:lpstr>
      <vt:lpstr>Profibus PA</vt:lpstr>
      <vt:lpstr>Profibus PA ATEX (Zone Ex).</vt:lpstr>
      <vt:lpstr>Réseaux « propriétaires »</vt:lpstr>
      <vt:lpstr>Des réseaux dits « secondaires » reliés au PLC via des passerelles.</vt:lpstr>
      <vt:lpstr>Asi-Bus selon Bihl+Wiedermann</vt:lpstr>
      <vt:lpstr>Hart Protocol, source Endress-Hauser</vt:lpstr>
      <vt:lpstr>Some HART commands</vt:lpstr>
      <vt:lpstr>AS-Inteface Fieldbus</vt:lpstr>
      <vt:lpstr>Câble AS-Interface</vt:lpstr>
      <vt:lpstr>Key data per AS-i network</vt:lpstr>
      <vt:lpstr>AS-Interface Safety</vt:lpstr>
      <vt:lpstr>Passerelle AS-Interface (exemple)</vt:lpstr>
      <vt:lpstr>IO-Link selon Endress+Hauser</vt:lpstr>
      <vt:lpstr>IO-Link selon Balluff</vt:lpstr>
      <vt:lpstr>IO-Link Protocol, IEC 61131-9</vt:lpstr>
      <vt:lpstr>IO-Link Principe </vt:lpstr>
      <vt:lpstr>Caractéristique principale</vt:lpstr>
      <vt:lpstr>Mode standard ou conventionnel</vt:lpstr>
      <vt:lpstr>Exemple d’une passerelle de type Baumer</vt:lpstr>
      <vt:lpstr>IODDs</vt:lpstr>
      <vt:lpstr>Données cycliques</vt:lpstr>
      <vt:lpstr>Données acycliques </vt:lpstr>
      <vt:lpstr>Validation</vt:lpstr>
      <vt:lpstr>Profils IO-Link / Smart Sensor</vt:lpstr>
      <vt:lpstr>Profils IO-Link / Smart Sensor</vt:lpstr>
      <vt:lpstr>Profils IO-Link / Smart Sensor</vt:lpstr>
      <vt:lpstr>Transmission times</vt:lpstr>
      <vt:lpstr>IO-Link c’est maintenant…</vt:lpstr>
      <vt:lpstr>Smart Sensor Profile</vt:lpstr>
      <vt:lpstr>SSP Profile FB</vt:lpstr>
      <vt:lpstr>IO-Link Wireless</vt:lpstr>
      <vt:lpstr>IO Link Wireless</vt:lpstr>
      <vt:lpstr>IO Link Safety</vt:lpstr>
      <vt:lpstr>IO-Link en pratique</vt:lpstr>
      <vt:lpstr>IO-Link en pratique</vt:lpstr>
      <vt:lpstr>IO-Link en pratique</vt:lpstr>
      <vt:lpstr>New www.ethernet-apl.org</vt:lpstr>
      <vt:lpstr>APL Industry Partners</vt:lpstr>
      <vt:lpstr>TSN</vt:lpstr>
      <vt:lpstr>TSN</vt:lpstr>
      <vt:lpstr>TSN</vt:lpstr>
      <vt:lpstr>OPC FLC</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Mct2 Automation</dc:title>
  <dc:creator>Lenoir Cédric</dc:creator>
  <cp:lastModifiedBy>Lenoir Cédric</cp:lastModifiedBy>
  <cp:revision>14</cp:revision>
  <dcterms:created xsi:type="dcterms:W3CDTF">2021-02-01T06:42:15Z</dcterms:created>
  <dcterms:modified xsi:type="dcterms:W3CDTF">2024-06-06T12:15:55Z</dcterms:modified>
</cp:coreProperties>
</file>